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6"/>
  </p:notesMasterIdLst>
  <p:sldIdLst>
    <p:sldId id="256" r:id="rId3"/>
    <p:sldId id="301" r:id="rId4"/>
    <p:sldId id="260" r:id="rId5"/>
    <p:sldId id="282" r:id="rId6"/>
    <p:sldId id="261" r:id="rId7"/>
    <p:sldId id="283" r:id="rId8"/>
    <p:sldId id="263" r:id="rId9"/>
    <p:sldId id="264" r:id="rId10"/>
    <p:sldId id="265" r:id="rId11"/>
    <p:sldId id="284" r:id="rId12"/>
    <p:sldId id="323" r:id="rId13"/>
    <p:sldId id="266" r:id="rId14"/>
    <p:sldId id="269" r:id="rId15"/>
    <p:sldId id="270" r:id="rId16"/>
    <p:sldId id="272" r:id="rId17"/>
    <p:sldId id="274" r:id="rId18"/>
    <p:sldId id="276" r:id="rId19"/>
    <p:sldId id="278" r:id="rId20"/>
    <p:sldId id="281" r:id="rId21"/>
    <p:sldId id="285" r:id="rId22"/>
    <p:sldId id="286" r:id="rId23"/>
    <p:sldId id="287" r:id="rId24"/>
    <p:sldId id="288" r:id="rId25"/>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0" d="100"/>
          <a:sy n="140" d="100"/>
        </p:scale>
        <p:origin x="-120" y="-19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2016/2/17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7A90B8-685B-45E6-92F8-93638C7239D0}"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1487C1-DD6C-45F1-BDC0-3A63356DD889}"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096966" y="1812607"/>
            <a:ext cx="4975347" cy="1151510"/>
          </a:xfrm>
          <a:solidFill>
            <a:schemeClr val="accent1"/>
          </a:solidFill>
        </p:spPr>
        <p:txBody>
          <a:bodyPr anchor="ctr" anchorCtr="0">
            <a:normAutofit/>
          </a:bodyPr>
          <a:lstStyle>
            <a:lvl1pPr algn="ctr">
              <a:defRPr sz="3000">
                <a:solidFill>
                  <a:schemeClr val="bg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2096966" y="2993231"/>
            <a:ext cx="4975347" cy="578644"/>
          </a:xfrm>
        </p:spPr>
        <p:txBody>
          <a:bodyPr anchor="ctr" anchorCtr="0"/>
          <a:lstStyle>
            <a:lvl1pPr marL="0" indent="0" algn="ctr">
              <a:buNone/>
              <a:defRPr sz="1800">
                <a:solidFill>
                  <a:schemeClr val="accent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en-US" dirty="0"/>
          </a:p>
        </p:txBody>
      </p:sp>
      <p:cxnSp>
        <p:nvCxnSpPr>
          <p:cNvPr id="8" name="直接连接符 7"/>
          <p:cNvCxnSpPr/>
          <p:nvPr/>
        </p:nvCxnSpPr>
        <p:spPr>
          <a:xfrm>
            <a:off x="0" y="1812607"/>
            <a:ext cx="2006438" cy="3341"/>
          </a:xfrm>
          <a:prstGeom prst="line">
            <a:avLst/>
          </a:prstGeom>
          <a:ln>
            <a:tailEnd type="diamond" w="lg" len="lg"/>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130367" y="2964118"/>
            <a:ext cx="2006438" cy="3341"/>
          </a:xfrm>
          <a:prstGeom prst="line">
            <a:avLst/>
          </a:prstGeom>
          <a:ln>
            <a:headEnd type="diamond" w="lg" len="lg"/>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lstStyle/>
          <a:p>
            <a:fld id="{6554F731-F1D9-405D-9569-D30D95C59ADF}" type="datetimeFigureOut">
              <a:rPr lang="zh-CN" altLang="en-US" smtClean="0"/>
              <a:pPr/>
              <a:t>2016/2/17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1D1296-2E93-47A3-B509-9CB210ECFEC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554F731-F1D9-405D-9569-D30D95C59ADF}" type="datetimeFigureOut">
              <a:rPr lang="zh-CN" altLang="en-US" smtClean="0"/>
              <a:pPr/>
              <a:t>2016/2/17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1D1296-2E93-47A3-B509-9CB210ECFEC1}" type="slidenum">
              <a:rPr lang="zh-CN" altLang="en-US" smtClean="0"/>
              <a:pPr/>
              <a:t>‹#›</a:t>
            </a:fld>
            <a:endParaRPr lang="zh-CN" altLang="en-US"/>
          </a:p>
        </p:txBody>
      </p:sp>
      <p:sp>
        <p:nvSpPr>
          <p:cNvPr id="7" name="内容占位符 6"/>
          <p:cNvSpPr>
            <a:spLocks noGrp="1"/>
          </p:cNvSpPr>
          <p:nvPr>
            <p:ph sz="quarter" idx="13"/>
          </p:nvPr>
        </p:nvSpPr>
        <p:spPr>
          <a:xfrm>
            <a:off x="258314" y="398032"/>
            <a:ext cx="8707041" cy="455175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884" y="1295401"/>
            <a:ext cx="3897084" cy="1175657"/>
          </a:xfrm>
        </p:spPr>
        <p:txBody>
          <a:bodyPr anchor="ctr">
            <a:normAutofit/>
          </a:bodyPr>
          <a:lstStyle>
            <a:lvl1pPr algn="ctr">
              <a:defRPr sz="41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250373" y="2471057"/>
            <a:ext cx="3374571" cy="44631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6EB0B1-59FA-4D3B-81B0-D83C2DEBAD3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970000" y="2308500"/>
            <a:ext cx="4041900" cy="1314900"/>
          </a:xfrm>
        </p:spPr>
        <p:txBody>
          <a:bodyPr anchor="ctr" anchorCtr="0">
            <a:normAutofit/>
          </a:bodyPr>
          <a:lstStyle>
            <a:lvl1pPr marL="0" indent="0">
              <a:lnSpc>
                <a:spcPct val="150000"/>
              </a:lnSpc>
              <a:spcBef>
                <a:spcPts val="0"/>
              </a:spcBef>
              <a:buNone/>
              <a:defRPr sz="1400"/>
            </a:lvl1pPr>
            <a:lvl2pPr>
              <a:defRPr sz="1400"/>
            </a:lvl2pPr>
            <a:lvl3pPr>
              <a:defRPr sz="1400"/>
            </a:lvl3pPr>
            <a:lvl4pPr>
              <a:defRPr sz="1400"/>
            </a:lvl4pPr>
            <a:lvl5pPr>
              <a:defRPr sz="1400"/>
            </a:lvl5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6EB0B1-59FA-4D3B-81B0-D83C2DEBAD36}"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873148" y="2000251"/>
            <a:ext cx="5313590" cy="735806"/>
          </a:xfrm>
        </p:spPr>
        <p:txBody>
          <a:bodyPr anchor="b"/>
          <a:lstStyle>
            <a:lvl1pPr>
              <a:defRPr sz="450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2873148" y="2713435"/>
            <a:ext cx="5313590" cy="411446"/>
          </a:xfrm>
        </p:spPr>
        <p:txBody>
          <a:bodyPr/>
          <a:lstStyle>
            <a:lvl1pPr marL="0" indent="0">
              <a:buNone/>
              <a:defRPr sz="1800" b="0">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6EB0B1-59FA-4D3B-81B0-D83C2DEBAD36}"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hasCustomPrompt="1"/>
          </p:nvPr>
        </p:nvSpPr>
        <p:spPr>
          <a:xfrm>
            <a:off x="3715200" y="1301399"/>
            <a:ext cx="4041900" cy="1550359"/>
          </a:xfrm>
        </p:spPr>
        <p:txBody>
          <a:bodyPr anchor="ctr" anchorCtr="0">
            <a:normAutofit/>
          </a:bodyPr>
          <a:lstStyle>
            <a:lvl1pPr marL="257175" indent="-257175">
              <a:lnSpc>
                <a:spcPct val="150000"/>
              </a:lnSpc>
              <a:spcBef>
                <a:spcPts val="0"/>
              </a:spcBef>
              <a:buFont typeface="Wingdings" pitchFamily="2" charset="2"/>
              <a:buChar char="©"/>
              <a:defRPr sz="1800"/>
            </a:lvl1pPr>
            <a:lvl2pPr marL="544354" indent="-213360">
              <a:buFont typeface="Wingdings" pitchFamily="2" charset="2"/>
              <a:buChar char="©"/>
              <a:defRPr sz="1500"/>
            </a:lvl2pPr>
            <a:lvl3pPr marL="857250" indent="-171450">
              <a:buFont typeface="Wingdings" pitchFamily="2" charset="2"/>
              <a:buChar char="©"/>
              <a:defRPr sz="1400"/>
            </a:lvl3pPr>
            <a:lvl4pPr marL="1200150" indent="-171450">
              <a:buFont typeface="Wingdings" pitchFamily="2" charset="2"/>
              <a:buChar char="©"/>
              <a:defRPr sz="1400"/>
            </a:lvl4pPr>
            <a:lvl5pPr marL="1543050" indent="-171450">
              <a:buFont typeface="Wingdings" pitchFamily="2" charset="2"/>
              <a:buChar char="©"/>
              <a:defRPr sz="1400"/>
            </a:lvl5pPr>
          </a:lstStyle>
          <a:p>
            <a:r>
              <a:rPr lang="zh-CN" altLang="en-US" sz="1800" dirty="0" smtClean="0"/>
              <a:t>单击此处编辑文本</a:t>
            </a:r>
            <a:endParaRPr lang="en-US" altLang="zh-CN" sz="1800" dirty="0" smtClean="0"/>
          </a:p>
          <a:p>
            <a:pPr lvl="1"/>
            <a:r>
              <a:rPr lang="zh-CN" altLang="en-US" sz="1500" dirty="0" smtClean="0"/>
              <a:t>第二级</a:t>
            </a:r>
          </a:p>
          <a:p>
            <a:pPr lvl="2"/>
            <a:r>
              <a:rPr lang="zh-CN" altLang="en-US" sz="1400"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hasCustomPrompt="1"/>
          </p:nvPr>
        </p:nvSpPr>
        <p:spPr>
          <a:xfrm>
            <a:off x="3029400" y="3132000"/>
            <a:ext cx="4041900" cy="1550359"/>
          </a:xfrm>
        </p:spPr>
        <p:txBody>
          <a:bodyPr anchor="ctr" anchorCtr="0">
            <a:normAutofit/>
          </a:bodyPr>
          <a:lstStyle>
            <a:lvl1pPr marL="257175" indent="-257175">
              <a:lnSpc>
                <a:spcPct val="150000"/>
              </a:lnSpc>
              <a:spcBef>
                <a:spcPts val="0"/>
              </a:spcBef>
              <a:buFont typeface="Wingdings" pitchFamily="2" charset="2"/>
              <a:buChar char="©"/>
              <a:defRPr sz="1800"/>
            </a:lvl1pPr>
            <a:lvl2pPr marL="544354" indent="-213360">
              <a:buFont typeface="Wingdings" pitchFamily="2" charset="2"/>
              <a:buChar char="©"/>
              <a:defRPr sz="1500"/>
            </a:lvl2pPr>
            <a:lvl3pPr marL="857250" indent="-171450">
              <a:buFont typeface="Wingdings" pitchFamily="2" charset="2"/>
              <a:buChar char="©"/>
              <a:defRPr sz="1400"/>
            </a:lvl3pPr>
            <a:lvl4pPr marL="1200150" indent="-171450">
              <a:buFont typeface="Wingdings" pitchFamily="2" charset="2"/>
              <a:buChar char="©"/>
              <a:defRPr sz="1400"/>
            </a:lvl4pPr>
            <a:lvl5pPr marL="1543050" indent="-171450">
              <a:buFont typeface="Wingdings" pitchFamily="2" charset="2"/>
              <a:buChar char="©"/>
              <a:defRPr sz="1400"/>
            </a:lvl5pPr>
          </a:lstStyle>
          <a:p>
            <a:r>
              <a:rPr lang="zh-CN" altLang="en-US" sz="1800" dirty="0" smtClean="0"/>
              <a:t>单击此处编辑文本</a:t>
            </a:r>
            <a:endParaRPr lang="en-US" altLang="zh-CN" sz="1800" dirty="0" smtClean="0"/>
          </a:p>
          <a:p>
            <a:pPr lvl="1"/>
            <a:r>
              <a:rPr lang="zh-CN" altLang="en-US" sz="1500" dirty="0" smtClean="0"/>
              <a:t>第二级</a:t>
            </a:r>
          </a:p>
          <a:p>
            <a:pPr lvl="2"/>
            <a:r>
              <a:rPr lang="zh-CN" altLang="en-US" sz="1400"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6EB0B1-59FA-4D3B-81B0-D83C2DEBAD36}"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hasCustomPrompt="1"/>
          </p:nvPr>
        </p:nvSpPr>
        <p:spPr>
          <a:xfrm>
            <a:off x="629842" y="1878806"/>
            <a:ext cx="3868340" cy="2763441"/>
          </a:xfrm>
        </p:spPr>
        <p:txBody>
          <a:bodyPr/>
          <a:lstStyle>
            <a:lvl1pPr>
              <a:defRPr sz="1800"/>
            </a:lvl1pPr>
            <a:lvl2pPr>
              <a:defRPr sz="1500"/>
            </a:lvl2pPr>
            <a:lvl3pPr>
              <a:defRPr sz="1400"/>
            </a:lvl3pPr>
            <a:lvl4pPr>
              <a:defRPr sz="1400"/>
            </a:lvl4pPr>
            <a:lvl5pPr>
              <a:defRPr sz="1400"/>
            </a:lvl5pPr>
          </a:lstStyle>
          <a:p>
            <a:r>
              <a:rPr lang="zh-CN" altLang="en-US" sz="1800" dirty="0" smtClean="0"/>
              <a:t>单击此处编辑文本</a:t>
            </a:r>
            <a:endParaRPr lang="en-US" altLang="zh-CN" sz="1800" dirty="0" smtClean="0"/>
          </a:p>
          <a:p>
            <a:pPr lvl="1"/>
            <a:r>
              <a:rPr lang="zh-CN" altLang="en-US" sz="1500" dirty="0" smtClean="0"/>
              <a:t>第二级</a:t>
            </a:r>
          </a:p>
          <a:p>
            <a:pPr lvl="2"/>
            <a:r>
              <a:rPr lang="zh-CN" altLang="en-US" sz="1400"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hasCustomPrompt="1"/>
          </p:nvPr>
        </p:nvSpPr>
        <p:spPr>
          <a:xfrm>
            <a:off x="4629150" y="1878806"/>
            <a:ext cx="3887391" cy="2763441"/>
          </a:xfrm>
        </p:spPr>
        <p:txBody>
          <a:bodyPr/>
          <a:lstStyle>
            <a:lvl1pPr>
              <a:defRPr sz="1800"/>
            </a:lvl1pPr>
            <a:lvl2pPr>
              <a:defRPr sz="1500"/>
            </a:lvl2pPr>
            <a:lvl3pPr>
              <a:defRPr sz="1400"/>
            </a:lvl3pPr>
            <a:lvl4pPr>
              <a:defRPr sz="1400"/>
            </a:lvl4pPr>
            <a:lvl5pPr>
              <a:defRPr sz="1400"/>
            </a:lvl5pPr>
          </a:lstStyle>
          <a:p>
            <a:r>
              <a:rPr lang="zh-CN" altLang="en-US" sz="1800" dirty="0" smtClean="0"/>
              <a:t>单击此处编辑文本</a:t>
            </a:r>
            <a:endParaRPr lang="en-US" altLang="zh-CN" sz="1800" dirty="0" smtClean="0"/>
          </a:p>
          <a:p>
            <a:pPr lvl="1"/>
            <a:r>
              <a:rPr lang="zh-CN" altLang="en-US" sz="1500" dirty="0" smtClean="0"/>
              <a:t>第二级</a:t>
            </a:r>
          </a:p>
          <a:p>
            <a:pPr lvl="2"/>
            <a:r>
              <a:rPr lang="zh-CN" altLang="en-US" sz="1400" dirty="0" smtClean="0"/>
              <a:t>第三级</a:t>
            </a:r>
          </a:p>
          <a:p>
            <a:pPr lvl="3"/>
            <a:r>
              <a:rPr lang="zh-CN" altLang="en-US" dirty="0" smtClean="0"/>
              <a:t>第四级</a:t>
            </a:r>
          </a:p>
          <a:p>
            <a:pPr lvl="4"/>
            <a:r>
              <a:rPr lang="zh-CN" altLang="en-US" dirty="0" smtClean="0"/>
              <a:t>第五级</a:t>
            </a:r>
            <a:endParaRPr lang="zh-CN" altLang="en-US" dirty="0"/>
          </a:p>
        </p:txBody>
      </p:sp>
      <p:sp>
        <p:nvSpPr>
          <p:cNvPr id="10" name="标题 1"/>
          <p:cNvSpPr>
            <a:spLocks noGrp="1"/>
          </p:cNvSpPr>
          <p:nvPr>
            <p:ph type="title"/>
          </p:nvPr>
        </p:nvSpPr>
        <p:spPr>
          <a:xfrm>
            <a:off x="0" y="163285"/>
            <a:ext cx="7886700" cy="500743"/>
          </a:xfrm>
        </p:spPr>
        <p:txBody>
          <a:bodyPr/>
          <a:lstStyle/>
          <a:p>
            <a:r>
              <a:rPr lang="zh-CN" altLang="en-US" smtClean="0"/>
              <a:t>单击此处编辑母版标题样式</a:t>
            </a:r>
            <a:endParaRPr lang="zh-CN" altLang="en-US"/>
          </a:p>
        </p:txBody>
      </p:sp>
      <p:sp>
        <p:nvSpPr>
          <p:cNvPr id="2" name="日期占位符 1"/>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636EB0B1-59FA-4D3B-81B0-D83C2DEBAD36}"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email"/>
          <a:srcRect l="13556" t="2716" r="37125" b="18785"/>
          <a:stretch>
            <a:fillRect/>
          </a:stretch>
        </p:blipFill>
        <p:spPr>
          <a:xfrm>
            <a:off x="2144486" y="-10885"/>
            <a:ext cx="7010400" cy="5159829"/>
          </a:xfrm>
          <a:prstGeom prst="rect">
            <a:avLst/>
          </a:prstGeom>
          <a:solidFill>
            <a:schemeClr val="bg1"/>
          </a:solidFill>
        </p:spPr>
      </p:pic>
      <p:sp>
        <p:nvSpPr>
          <p:cNvPr id="7" name="任意多边形 6"/>
          <p:cNvSpPr/>
          <p:nvPr userDrawn="1"/>
        </p:nvSpPr>
        <p:spPr>
          <a:xfrm>
            <a:off x="0" y="0"/>
            <a:ext cx="6444343" cy="5143500"/>
          </a:xfrm>
          <a:custGeom>
            <a:avLst/>
            <a:gdLst>
              <a:gd name="connsiteX0" fmla="*/ 0 w 8304802"/>
              <a:gd name="connsiteY0" fmla="*/ 0 h 6858000"/>
              <a:gd name="connsiteX1" fmla="*/ 8304802 w 8304802"/>
              <a:gd name="connsiteY1" fmla="*/ 0 h 6858000"/>
              <a:gd name="connsiteX2" fmla="*/ 2946456 w 8304802"/>
              <a:gd name="connsiteY2" fmla="*/ 5631608 h 6858000"/>
              <a:gd name="connsiteX3" fmla="*/ 4235391 w 8304802"/>
              <a:gd name="connsiteY3" fmla="*/ 6858000 h 6858000"/>
              <a:gd name="connsiteX4" fmla="*/ 0 w 830480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802" h="6858000">
                <a:moveTo>
                  <a:pt x="0" y="0"/>
                </a:moveTo>
                <a:lnTo>
                  <a:pt x="8304802" y="0"/>
                </a:lnTo>
                <a:lnTo>
                  <a:pt x="2946456" y="5631608"/>
                </a:lnTo>
                <a:lnTo>
                  <a:pt x="4235391"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8" name="任意多边形 7"/>
          <p:cNvSpPr/>
          <p:nvPr userDrawn="1"/>
        </p:nvSpPr>
        <p:spPr>
          <a:xfrm>
            <a:off x="1" y="0"/>
            <a:ext cx="6334568" cy="5143500"/>
          </a:xfrm>
          <a:custGeom>
            <a:avLst/>
            <a:gdLst>
              <a:gd name="connsiteX0" fmla="*/ 0 w 8446091"/>
              <a:gd name="connsiteY0" fmla="*/ 0 h 6858000"/>
              <a:gd name="connsiteX1" fmla="*/ 8446091 w 8446091"/>
              <a:gd name="connsiteY1" fmla="*/ 0 h 6858000"/>
              <a:gd name="connsiteX2" fmla="*/ 2902147 w 8446091"/>
              <a:gd name="connsiteY2" fmla="*/ 5631608 h 6858000"/>
              <a:gd name="connsiteX3" fmla="*/ 4235727 w 8446091"/>
              <a:gd name="connsiteY3" fmla="*/ 6858000 h 6858000"/>
              <a:gd name="connsiteX4" fmla="*/ 0 w 844609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6091" h="6858000">
                <a:moveTo>
                  <a:pt x="0" y="0"/>
                </a:moveTo>
                <a:lnTo>
                  <a:pt x="8446091" y="0"/>
                </a:lnTo>
                <a:lnTo>
                  <a:pt x="2902147" y="5631608"/>
                </a:lnTo>
                <a:lnTo>
                  <a:pt x="4235727"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9" name="任意多边形 8"/>
          <p:cNvSpPr/>
          <p:nvPr userDrawn="1"/>
        </p:nvSpPr>
        <p:spPr>
          <a:xfrm>
            <a:off x="1" y="1269829"/>
            <a:ext cx="4908626" cy="1208313"/>
          </a:xfrm>
          <a:custGeom>
            <a:avLst/>
            <a:gdLst>
              <a:gd name="connsiteX0" fmla="*/ 0 w 6544835"/>
              <a:gd name="connsiteY0" fmla="*/ 0 h 1611084"/>
              <a:gd name="connsiteX1" fmla="*/ 6544835 w 6544835"/>
              <a:gd name="connsiteY1" fmla="*/ 0 h 1611084"/>
              <a:gd name="connsiteX2" fmla="*/ 4958830 w 6544835"/>
              <a:gd name="connsiteY2" fmla="*/ 1611084 h 1611084"/>
              <a:gd name="connsiteX3" fmla="*/ 0 w 6544835"/>
              <a:gd name="connsiteY3" fmla="*/ 1611084 h 1611084"/>
            </a:gdLst>
            <a:ahLst/>
            <a:cxnLst>
              <a:cxn ang="0">
                <a:pos x="connsiteX0" y="connsiteY0"/>
              </a:cxn>
              <a:cxn ang="0">
                <a:pos x="connsiteX1" y="connsiteY1"/>
              </a:cxn>
              <a:cxn ang="0">
                <a:pos x="connsiteX2" y="connsiteY2"/>
              </a:cxn>
              <a:cxn ang="0">
                <a:pos x="connsiteX3" y="connsiteY3"/>
              </a:cxn>
            </a:cxnLst>
            <a:rect l="l" t="t" r="r" b="b"/>
            <a:pathLst>
              <a:path w="6544835" h="1611084">
                <a:moveTo>
                  <a:pt x="0" y="0"/>
                </a:moveTo>
                <a:lnTo>
                  <a:pt x="6544835" y="0"/>
                </a:lnTo>
                <a:lnTo>
                  <a:pt x="4958830" y="1611084"/>
                </a:lnTo>
                <a:lnTo>
                  <a:pt x="0" y="16110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810000" bIns="34290" rtlCol="0" anchor="ctr"/>
          <a:lstStyle/>
          <a:p>
            <a:endParaRPr lang="zh-CN" altLang="en-US" sz="5000" b="1" dirty="0">
              <a:solidFill>
                <a:srgbClr val="FFFFFF"/>
              </a:solidFill>
              <a:cs typeface="+mn-ea"/>
              <a:sym typeface="+mn-lt"/>
            </a:endParaRPr>
          </a:p>
        </p:txBody>
      </p:sp>
      <p:sp>
        <p:nvSpPr>
          <p:cNvPr id="10" name="任意多边形 9"/>
          <p:cNvSpPr/>
          <p:nvPr userDrawn="1"/>
        </p:nvSpPr>
        <p:spPr>
          <a:xfrm>
            <a:off x="0" y="4967627"/>
            <a:ext cx="3026228" cy="95223"/>
          </a:xfrm>
          <a:custGeom>
            <a:avLst/>
            <a:gdLst>
              <a:gd name="connsiteX0" fmla="*/ 0 w 4382092"/>
              <a:gd name="connsiteY0" fmla="*/ 0 h 137886"/>
              <a:gd name="connsiteX1" fmla="*/ 4232155 w 4382092"/>
              <a:gd name="connsiteY1" fmla="*/ 0 h 137886"/>
              <a:gd name="connsiteX2" fmla="*/ 4382092 w 4382092"/>
              <a:gd name="connsiteY2" fmla="*/ 137886 h 137886"/>
              <a:gd name="connsiteX3" fmla="*/ 0 w 4382092"/>
              <a:gd name="connsiteY3" fmla="*/ 137886 h 137886"/>
            </a:gdLst>
            <a:ahLst/>
            <a:cxnLst>
              <a:cxn ang="0">
                <a:pos x="connsiteX0" y="connsiteY0"/>
              </a:cxn>
              <a:cxn ang="0">
                <a:pos x="connsiteX1" y="connsiteY1"/>
              </a:cxn>
              <a:cxn ang="0">
                <a:pos x="connsiteX2" y="connsiteY2"/>
              </a:cxn>
              <a:cxn ang="0">
                <a:pos x="connsiteX3" y="connsiteY3"/>
              </a:cxn>
            </a:cxnLst>
            <a:rect l="l" t="t" r="r" b="b"/>
            <a:pathLst>
              <a:path w="4382092" h="137886">
                <a:moveTo>
                  <a:pt x="0" y="0"/>
                </a:moveTo>
                <a:lnTo>
                  <a:pt x="4232155" y="0"/>
                </a:lnTo>
                <a:lnTo>
                  <a:pt x="4382092" y="137886"/>
                </a:lnTo>
                <a:lnTo>
                  <a:pt x="0" y="1378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1" name="任意多边形 10"/>
          <p:cNvSpPr/>
          <p:nvPr userDrawn="1"/>
        </p:nvSpPr>
        <p:spPr>
          <a:xfrm>
            <a:off x="2" y="4773928"/>
            <a:ext cx="2786742" cy="65177"/>
          </a:xfrm>
          <a:custGeom>
            <a:avLst/>
            <a:gdLst>
              <a:gd name="connsiteX0" fmla="*/ 0 w 4033749"/>
              <a:gd name="connsiteY0" fmla="*/ 0 h 94342"/>
              <a:gd name="connsiteX1" fmla="*/ 1035509 w 4033749"/>
              <a:gd name="connsiteY1" fmla="*/ 0 h 94342"/>
              <a:gd name="connsiteX2" fmla="*/ 3931162 w 4033749"/>
              <a:gd name="connsiteY2" fmla="*/ 0 h 94342"/>
              <a:gd name="connsiteX3" fmla="*/ 4033749 w 4033749"/>
              <a:gd name="connsiteY3" fmla="*/ 94342 h 94342"/>
              <a:gd name="connsiteX4" fmla="*/ 1035509 w 4033749"/>
              <a:gd name="connsiteY4" fmla="*/ 94342 h 94342"/>
              <a:gd name="connsiteX5" fmla="*/ 0 w 4033749"/>
              <a:gd name="connsiteY5" fmla="*/ 94342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749" h="94342">
                <a:moveTo>
                  <a:pt x="0" y="0"/>
                </a:moveTo>
                <a:lnTo>
                  <a:pt x="1035509" y="0"/>
                </a:lnTo>
                <a:lnTo>
                  <a:pt x="3931162" y="0"/>
                </a:lnTo>
                <a:lnTo>
                  <a:pt x="4033749" y="94342"/>
                </a:lnTo>
                <a:lnTo>
                  <a:pt x="1035509" y="94342"/>
                </a:lnTo>
                <a:lnTo>
                  <a:pt x="0" y="943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 name="标题 1"/>
          <p:cNvSpPr>
            <a:spLocks noGrp="1"/>
          </p:cNvSpPr>
          <p:nvPr>
            <p:ph type="title" hasCustomPrompt="1"/>
          </p:nvPr>
        </p:nvSpPr>
        <p:spPr>
          <a:xfrm>
            <a:off x="0" y="1269000"/>
            <a:ext cx="4908600" cy="1209600"/>
          </a:xfrm>
        </p:spPr>
        <p:txBody>
          <a:bodyPr rIns="810000">
            <a:normAutofit/>
          </a:bodyPr>
          <a:lstStyle>
            <a:lvl1pPr>
              <a:defRPr sz="5000"/>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36EB0B1-59FA-4D3B-81B0-D83C2DEBAD36}"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6EB0B1-59FA-4D3B-81B0-D83C2DEBAD36}"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0" y="342900"/>
            <a:ext cx="3123900" cy="1200150"/>
          </a:xfrm>
        </p:spPr>
        <p:txBody>
          <a:bodyPr anchor="b"/>
          <a:lstStyle>
            <a:lvl1pPr>
              <a:defRPr sz="2400">
                <a:solidFill>
                  <a:schemeClr val="accent2"/>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3887391" y="342900"/>
            <a:ext cx="4627800"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0" y="1543050"/>
            <a:ext cx="3123900" cy="2858691"/>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6EB0B1-59FA-4D3B-81B0-D83C2DEBAD36}"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4571" y="273843"/>
            <a:ext cx="1338943" cy="4358879"/>
          </a:xfrm>
        </p:spPr>
        <p:txBody>
          <a:bodyPr vert="eaVert">
            <a:normAutofit/>
          </a:bodyPr>
          <a:lstStyle>
            <a:lvl1pPr>
              <a:defRPr sz="2700">
                <a:solidFill>
                  <a:schemeClr val="accent2"/>
                </a:solidFill>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hasCustomPrompt="1"/>
          </p:nvPr>
        </p:nvSpPr>
        <p:spPr>
          <a:xfrm>
            <a:off x="628650" y="273843"/>
            <a:ext cx="6414407" cy="4358879"/>
          </a:xfrm>
        </p:spPr>
        <p:txBody>
          <a:bodyPr vert="eaVert"/>
          <a:lstStyle>
            <a:lvl1pPr>
              <a:defRPr sz="1800"/>
            </a:lvl1pPr>
            <a:lvl2pPr>
              <a:defRPr sz="1500"/>
            </a:lvl2pPr>
            <a:lvl3pPr>
              <a:defRPr sz="1400"/>
            </a:lvl3pPr>
            <a:lvl4pPr>
              <a:defRPr sz="1400"/>
            </a:lvl4pPr>
            <a:lvl5pPr>
              <a:defRPr sz="1400"/>
            </a:lvl5pPr>
          </a:lstStyle>
          <a:p>
            <a:r>
              <a:rPr lang="zh-CN" altLang="en-US" sz="1800" dirty="0" smtClean="0"/>
              <a:t>单击此处编辑文本</a:t>
            </a:r>
            <a:endParaRPr lang="en-US" altLang="zh-CN" sz="1800" dirty="0" smtClean="0"/>
          </a:p>
          <a:p>
            <a:pPr lvl="1"/>
            <a:r>
              <a:rPr lang="zh-CN" altLang="en-US" sz="1500" dirty="0" smtClean="0"/>
              <a:t>第二级</a:t>
            </a:r>
          </a:p>
          <a:p>
            <a:pPr lvl="2"/>
            <a:r>
              <a:rPr lang="zh-CN" altLang="en-US" sz="1400"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6EB0B1-59FA-4D3B-81B0-D83C2DEBAD3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886700" cy="585900"/>
          </a:xfrm>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a:xfrm>
            <a:off x="675000" y="1325700"/>
            <a:ext cx="7079400" cy="1957500"/>
          </a:xfrm>
        </p:spPr>
        <p:txBody>
          <a:bodyPr>
            <a:normAutofit/>
          </a:bodyPr>
          <a:lstStyle>
            <a:lvl1pPr>
              <a:defRPr sz="1800"/>
            </a:lvl1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554F731-F1D9-405D-9569-D30D95C59ADF}" type="datetimeFigureOut">
              <a:rPr lang="zh-CN" altLang="en-US" smtClean="0"/>
              <a:pPr/>
              <a:t>2016/2/17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1D1296-2E93-47A3-B509-9CB210ECFEC1}"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B232C71-11B6-45F2-88A3-76B97C5B0419}" type="datetimeFigureOut">
              <a:rPr lang="zh-CN" altLang="en-US" smtClean="0"/>
              <a:pPr/>
              <a:t>2016/2/17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36EB0B1-59FA-4D3B-81B0-D83C2DEBAD36}" type="slidenum">
              <a:rPr lang="zh-CN" altLang="en-US" smtClean="0"/>
              <a:pPr/>
              <a:t>‹#›</a:t>
            </a:fld>
            <a:endParaRPr lang="zh-CN" altLang="en-US"/>
          </a:p>
        </p:txBody>
      </p:sp>
      <p:sp>
        <p:nvSpPr>
          <p:cNvPr id="7" name="内容占位符 6"/>
          <p:cNvSpPr>
            <a:spLocks noGrp="1"/>
          </p:cNvSpPr>
          <p:nvPr>
            <p:ph sz="quarter" idx="13"/>
          </p:nvPr>
        </p:nvSpPr>
        <p:spPr>
          <a:xfrm>
            <a:off x="628650" y="272700"/>
            <a:ext cx="7886700" cy="4357800"/>
          </a:xfrm>
        </p:spPr>
        <p:txBody>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121818" y="1948450"/>
            <a:ext cx="5388769" cy="808181"/>
          </a:xfrm>
        </p:spPr>
        <p:txBody>
          <a:bodyPr anchor="ctr" anchorCtr="0">
            <a:normAutofit/>
          </a:bodyPr>
          <a:lstStyle>
            <a:lvl1pPr algn="ctr">
              <a:defRPr sz="30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3121818" y="2771775"/>
            <a:ext cx="5388770" cy="414338"/>
          </a:xfrm>
        </p:spPr>
        <p:txBody>
          <a:bodyPr anchor="ctr" anchorCtr="0">
            <a:normAutofit/>
          </a:bodyPr>
          <a:lstStyle>
            <a:lvl1pPr marL="0" indent="0" algn="ctr">
              <a:buNone/>
              <a:defRPr sz="14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smtClean="0"/>
              <a:t>单击此处编辑母版文本样式</a:t>
            </a:r>
          </a:p>
        </p:txBody>
      </p:sp>
      <p:sp>
        <p:nvSpPr>
          <p:cNvPr id="7" name="矩形 6"/>
          <p:cNvSpPr/>
          <p:nvPr/>
        </p:nvSpPr>
        <p:spPr>
          <a:xfrm>
            <a:off x="452067" y="1948450"/>
            <a:ext cx="1850911" cy="808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00" dirty="0"/>
          </a:p>
        </p:txBody>
      </p:sp>
      <p:sp>
        <p:nvSpPr>
          <p:cNvPr id="8" name="矩形 7"/>
          <p:cNvSpPr/>
          <p:nvPr/>
        </p:nvSpPr>
        <p:spPr>
          <a:xfrm>
            <a:off x="291916" y="1948450"/>
            <a:ext cx="63705" cy="808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700" dirty="0"/>
          </a:p>
        </p:txBody>
      </p:sp>
      <p:cxnSp>
        <p:nvCxnSpPr>
          <p:cNvPr id="9" name="直接连接符 8"/>
          <p:cNvCxnSpPr/>
          <p:nvPr/>
        </p:nvCxnSpPr>
        <p:spPr>
          <a:xfrm>
            <a:off x="2303939" y="2349199"/>
            <a:ext cx="713258" cy="3341"/>
          </a:xfrm>
          <a:prstGeom prst="line">
            <a:avLst/>
          </a:prstGeom>
          <a:ln w="57150">
            <a:tailEnd type="diamond" w="lg" len="lg"/>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lstStyle/>
          <a:p>
            <a:fld id="{6554F731-F1D9-405D-9569-D30D95C59ADF}" type="datetimeFigureOut">
              <a:rPr lang="zh-CN" altLang="en-US" smtClean="0"/>
              <a:pPr/>
              <a:t>2016/2/17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1D1296-2E93-47A3-B509-9CB210ECFEC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944999"/>
            <a:ext cx="7530300" cy="1601107"/>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Content Placeholder 3"/>
          <p:cNvSpPr>
            <a:spLocks noGrp="1"/>
          </p:cNvSpPr>
          <p:nvPr>
            <p:ph sz="half" idx="2"/>
          </p:nvPr>
        </p:nvSpPr>
        <p:spPr>
          <a:xfrm>
            <a:off x="629100" y="2961976"/>
            <a:ext cx="7530300" cy="171935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6554F731-F1D9-405D-9569-D30D95C59ADF}" type="datetimeFigureOut">
              <a:rPr lang="zh-CN" altLang="en-US" smtClean="0"/>
              <a:pPr/>
              <a:t>2016/2/17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1D1296-2E93-47A3-B509-9CB210ECFEC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4" name="Content Placeholder 3"/>
          <p:cNvSpPr>
            <a:spLocks noGrp="1"/>
          </p:cNvSpPr>
          <p:nvPr>
            <p:ph sz="half" idx="2"/>
          </p:nvPr>
        </p:nvSpPr>
        <p:spPr>
          <a:xfrm>
            <a:off x="629842" y="1878806"/>
            <a:ext cx="3868340" cy="2763441"/>
          </a:xfrm>
        </p:spPr>
        <p:txBody>
          <a:bodyPr>
            <a:normAutofit/>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normAutofit/>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6554F731-F1D9-405D-9569-D30D95C59ADF}" type="datetimeFigureOut">
              <a:rPr lang="zh-CN" altLang="en-US" smtClean="0"/>
              <a:pPr/>
              <a:t>2016/2/17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1D1296-2E93-47A3-B509-9CB210ECFEC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矩形 2"/>
          <p:cNvSpPr>
            <a:spLocks noChangeArrowheads="1"/>
          </p:cNvSpPr>
          <p:nvPr>
            <p:custDataLst>
              <p:tags r:id="rId1"/>
            </p:custDataLst>
          </p:nvPr>
        </p:nvSpPr>
        <p:spPr bwMode="auto">
          <a:xfrm>
            <a:off x="1" y="2349761"/>
            <a:ext cx="9143999" cy="85723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endParaRPr lang="zh-CN" altLang="en-US" sz="1400" dirty="0">
              <a:solidFill>
                <a:srgbClr val="FFFFFF"/>
              </a:solidFill>
              <a:latin typeface="Arial Narrow" pitchFamily="34" charset="0"/>
              <a:ea typeface="微软雅黑" pitchFamily="34" charset="-122"/>
            </a:endParaRPr>
          </a:p>
        </p:txBody>
      </p:sp>
      <p:sp>
        <p:nvSpPr>
          <p:cNvPr id="4" name="椭圆形标注 3"/>
          <p:cNvSpPr>
            <a:spLocks noChangeArrowheads="1"/>
          </p:cNvSpPr>
          <p:nvPr>
            <p:custDataLst>
              <p:tags r:id="rId2"/>
            </p:custDataLst>
          </p:nvPr>
        </p:nvSpPr>
        <p:spPr bwMode="auto">
          <a:xfrm rot="437392">
            <a:off x="4908941" y="1475861"/>
            <a:ext cx="1317994" cy="1203697"/>
          </a:xfrm>
          <a:prstGeom prst="wedgeEllipseCallout">
            <a:avLst>
              <a:gd name="adj1" fmla="val -40199"/>
              <a:gd name="adj2" fmla="val 53991"/>
            </a:avLst>
          </a:prstGeom>
          <a:solidFill>
            <a:schemeClr val="accent2"/>
          </a:solidFill>
          <a:ln w="28575">
            <a:solidFill>
              <a:srgbClr val="FFFFFF"/>
            </a:solidFill>
            <a:miter lim="800000"/>
          </a:ln>
        </p:spPr>
        <p:txBody>
          <a:bodyPr lIns="68580" tIns="34290" rIns="68580" bIns="34290"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spcBef>
                <a:spcPct val="0"/>
              </a:spcBef>
              <a:buFont typeface="Arial" pitchFamily="34" charset="0"/>
              <a:buNone/>
            </a:pPr>
            <a:endParaRPr lang="zh-CN" altLang="en-US" sz="1400" dirty="0">
              <a:solidFill>
                <a:srgbClr val="FFFFFF"/>
              </a:solidFill>
              <a:latin typeface="Arial Narrow" pitchFamily="34" charset="0"/>
              <a:ea typeface="微软雅黑" pitchFamily="34" charset="-122"/>
            </a:endParaRPr>
          </a:p>
        </p:txBody>
      </p:sp>
      <p:sp>
        <p:nvSpPr>
          <p:cNvPr id="2" name="标题 1"/>
          <p:cNvSpPr>
            <a:spLocks noGrp="1"/>
          </p:cNvSpPr>
          <p:nvPr>
            <p:ph type="title" hasCustomPrompt="1"/>
          </p:nvPr>
        </p:nvSpPr>
        <p:spPr>
          <a:xfrm>
            <a:off x="3118758" y="2279057"/>
            <a:ext cx="1708843" cy="993600"/>
          </a:xfrm>
        </p:spPr>
        <p:txBody>
          <a:bodyPr>
            <a:normAutofit/>
          </a:bodyPr>
          <a:lstStyle>
            <a:lvl1pPr algn="r">
              <a:defRPr sz="6000">
                <a:solidFill>
                  <a:schemeClr val="bg1"/>
                </a:solidFill>
                <a:latin typeface="Modern No. 20" pitchFamily="18" charset="0"/>
              </a:defRPr>
            </a:lvl1pPr>
          </a:lstStyle>
          <a:p>
            <a:r>
              <a:rPr lang="zh-CN" altLang="en-US" dirty="0" smtClean="0"/>
              <a:t>标题</a:t>
            </a:r>
            <a:endParaRPr lang="zh-CN" altLang="en-US" dirty="0"/>
          </a:p>
        </p:txBody>
      </p:sp>
      <p:sp>
        <p:nvSpPr>
          <p:cNvPr id="6" name="文本占位符 5"/>
          <p:cNvSpPr>
            <a:spLocks noGrp="1"/>
          </p:cNvSpPr>
          <p:nvPr>
            <p:ph type="body" sz="quarter" idx="10" hasCustomPrompt="1"/>
          </p:nvPr>
        </p:nvSpPr>
        <p:spPr>
          <a:xfrm>
            <a:off x="4902558" y="1884728"/>
            <a:ext cx="1313776" cy="531900"/>
          </a:xfrm>
        </p:spPr>
        <p:txBody>
          <a:bodyPr>
            <a:normAutofit/>
          </a:bodyPr>
          <a:lstStyle>
            <a:lvl1pPr marL="0" indent="0" algn="ctr">
              <a:buFont typeface="Arial" pitchFamily="34" charset="0"/>
              <a:buNone/>
              <a:defRPr sz="3000">
                <a:solidFill>
                  <a:schemeClr val="bg1"/>
                </a:solidFill>
                <a:latin typeface="Modern No. 20" pitchFamily="18" charset="0"/>
              </a:defRPr>
            </a:lvl1pPr>
          </a:lstStyle>
          <a:p>
            <a:pPr lvl="0"/>
            <a:r>
              <a:rPr lang="zh-CN" altLang="en-US" dirty="0" smtClean="0"/>
              <a:t>副标题</a:t>
            </a:r>
            <a:endParaRPr lang="zh-CN" altLang="en-US" dirty="0"/>
          </a:p>
        </p:txBody>
      </p:sp>
      <p:sp>
        <p:nvSpPr>
          <p:cNvPr id="5" name="日期占位符 4"/>
          <p:cNvSpPr>
            <a:spLocks noGrp="1"/>
          </p:cNvSpPr>
          <p:nvPr>
            <p:ph type="dt" sz="half" idx="11"/>
          </p:nvPr>
        </p:nvSpPr>
        <p:spPr/>
        <p:txBody>
          <a:bodyPr/>
          <a:lstStyle/>
          <a:p>
            <a:fld id="{6554F731-F1D9-405D-9569-D30D95C59ADF}" type="datetimeFigureOut">
              <a:rPr lang="zh-CN" altLang="en-US" smtClean="0"/>
              <a:pPr/>
              <a:t>2016/2/17</a:t>
            </a:fld>
            <a:endParaRPr lang="zh-CN" altLang="en-US"/>
          </a:p>
        </p:txBody>
      </p:sp>
      <p:sp>
        <p:nvSpPr>
          <p:cNvPr id="7" name="页脚占位符 6"/>
          <p:cNvSpPr>
            <a:spLocks noGrp="1"/>
          </p:cNvSpPr>
          <p:nvPr>
            <p:ph type="ftr" sz="quarter" idx="12"/>
          </p:nvPr>
        </p:nvSpPr>
        <p:spPr/>
        <p:txBody>
          <a:bodyPr/>
          <a:lstStyle/>
          <a:p>
            <a:endParaRPr lang="zh-CN" altLang="en-US"/>
          </a:p>
        </p:txBody>
      </p:sp>
      <p:sp>
        <p:nvSpPr>
          <p:cNvPr id="8" name="灯片编号占位符 7"/>
          <p:cNvSpPr>
            <a:spLocks noGrp="1"/>
          </p:cNvSpPr>
          <p:nvPr>
            <p:ph type="sldNum" sz="quarter" idx="13"/>
          </p:nvPr>
        </p:nvSpPr>
        <p:spPr/>
        <p:txBody>
          <a:bodyPr/>
          <a:lstStyle/>
          <a:p>
            <a:fld id="{341D1296-2E93-47A3-B509-9CB210ECFEC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54F731-F1D9-405D-9569-D30D95C59ADF}" type="datetimeFigureOut">
              <a:rPr lang="zh-CN" altLang="en-US" smtClean="0"/>
              <a:pPr/>
              <a:t>2016/2/17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1D1296-2E93-47A3-B509-9CB210ECFEC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590300" y="545580"/>
            <a:ext cx="5967000" cy="378000"/>
          </a:xfrm>
        </p:spPr>
        <p:txBody>
          <a:bodyPr anchor="ctr" anchorCtr="0">
            <a:normAutofit/>
          </a:bodyPr>
          <a:lstStyle>
            <a:lvl1pPr algn="ctr">
              <a:defRPr sz="2100" b="1"/>
            </a:lvl1pPr>
          </a:lstStyle>
          <a:p>
            <a:r>
              <a:rPr lang="zh-CN" altLang="en-US" dirty="0" smtClean="0"/>
              <a:t>单击此处编辑母版标题样式</a:t>
            </a:r>
            <a:endParaRPr lang="en-US" dirty="0"/>
          </a:p>
        </p:txBody>
      </p:sp>
      <p:sp>
        <p:nvSpPr>
          <p:cNvPr id="3" name="Picture Placeholder 2"/>
          <p:cNvSpPr>
            <a:spLocks noGrp="1"/>
          </p:cNvSpPr>
          <p:nvPr>
            <p:ph type="pic" idx="1"/>
          </p:nvPr>
        </p:nvSpPr>
        <p:spPr>
          <a:xfrm>
            <a:off x="1590300" y="1368900"/>
            <a:ext cx="4317300" cy="28404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8" name="矩形 7"/>
          <p:cNvSpPr/>
          <p:nvPr/>
        </p:nvSpPr>
        <p:spPr>
          <a:xfrm>
            <a:off x="5934378" y="1368355"/>
            <a:ext cx="1620627" cy="284053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dirty="0"/>
          </a:p>
        </p:txBody>
      </p:sp>
      <p:cxnSp>
        <p:nvCxnSpPr>
          <p:cNvPr id="9" name="直接连接符 8"/>
          <p:cNvCxnSpPr/>
          <p:nvPr/>
        </p:nvCxnSpPr>
        <p:spPr>
          <a:xfrm flipH="1">
            <a:off x="6166340" y="1550769"/>
            <a:ext cx="108248" cy="1082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959121" y="1360358"/>
            <a:ext cx="290724" cy="290723"/>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330259" y="1469338"/>
            <a:ext cx="290724" cy="29072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416857" y="1368355"/>
            <a:ext cx="194845" cy="194845"/>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125107" y="3877958"/>
            <a:ext cx="290724" cy="29072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7216345" y="4066618"/>
            <a:ext cx="108248" cy="1082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7360162" y="3918225"/>
            <a:ext cx="194845" cy="194845"/>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5389200" y="1784700"/>
            <a:ext cx="2003400" cy="2006100"/>
          </a:xfrm>
        </p:spPr>
        <p:txBody>
          <a:bodyPr lIns="456300" anchor="ctr" anchorCtr="0">
            <a:normAutofit/>
          </a:bodyPr>
          <a:lstStyle>
            <a:lvl1pPr marL="0" indent="0" algn="r">
              <a:lnSpc>
                <a:spcPct val="150000"/>
              </a:lnSpc>
              <a:spcBef>
                <a:spcPts val="0"/>
              </a:spcBef>
              <a:buNone/>
              <a:defRPr sz="1400">
                <a:solidFill>
                  <a:schemeClr val="bg1"/>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6554F731-F1D9-405D-9569-D30D95C59ADF}" type="datetimeFigureOut">
              <a:rPr lang="zh-CN" altLang="en-US" smtClean="0"/>
              <a:pPr/>
              <a:t>2016/2/17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1D1296-2E93-47A3-B509-9CB210ECFEC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6457" y="403051"/>
            <a:ext cx="827430" cy="4457184"/>
          </a:xfrm>
        </p:spPr>
        <p:txBody>
          <a:bodyPr vert="eaVert" anchor="ctr" anchorCtr="0">
            <a:normAutofit/>
          </a:bodyPr>
          <a:lstStyle>
            <a:lvl1pPr marL="0" indent="0">
              <a:buFont typeface="Arial" pitchFamily="34" charset="0"/>
              <a:buNone/>
              <a:defRPr sz="2700"/>
            </a:lvl1pPr>
          </a:lstStyle>
          <a:p>
            <a:r>
              <a:rPr lang="zh-CN" altLang="en-US" dirty="0" smtClean="0"/>
              <a:t>单击此处编辑母版标题样式</a:t>
            </a:r>
            <a:endParaRPr lang="en-US" dirty="0"/>
          </a:p>
        </p:txBody>
      </p:sp>
      <p:sp>
        <p:nvSpPr>
          <p:cNvPr id="3" name="Vertical Text Placeholder 2"/>
          <p:cNvSpPr>
            <a:spLocks noGrp="1"/>
          </p:cNvSpPr>
          <p:nvPr>
            <p:ph type="body" orient="vert" idx="1"/>
          </p:nvPr>
        </p:nvSpPr>
        <p:spPr>
          <a:xfrm>
            <a:off x="417443" y="403051"/>
            <a:ext cx="7364896" cy="4457184"/>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554F731-F1D9-405D-9569-D30D95C59ADF}" type="datetimeFigureOut">
              <a:rPr lang="zh-CN" altLang="en-US" smtClean="0"/>
              <a:pPr/>
              <a:t>2016/2/17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1D1296-2E93-47A3-B509-9CB210ECFEC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2" cstate="print">
            <a:extLst>
              <a:ext uri="{28A0092B-C50C-407E-A947-70E740481C1C}">
                <a14:useLocalDpi xmlns:a14="http://schemas.microsoft.com/office/drawing/2010/main" xmlns="" val="0"/>
              </a:ext>
            </a:extLst>
          </a:blip>
          <a:srcRect b="1649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584597"/>
          </a:xfrm>
          <a:prstGeom prst="rect">
            <a:avLst/>
          </a:prstGeom>
        </p:spPr>
        <p:txBody>
          <a:bodyPr vert="horz" lIns="68580" tIns="34290" rIns="68580" bIns="3429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8650" y="969168"/>
            <a:ext cx="7886700" cy="3745706"/>
          </a:xfrm>
          <a:prstGeom prst="rect">
            <a:avLst/>
          </a:prstGeom>
        </p:spPr>
        <p:txBody>
          <a:bodyPr vert="horz" lIns="68580" tIns="34290" rIns="68580" bIns="3429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6554F731-F1D9-405D-9569-D30D95C59ADF}" type="datetimeFigureOut">
              <a:rPr lang="zh-CN" altLang="en-US" smtClean="0"/>
              <a:pPr/>
              <a:t>2016/2/17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341D1296-2E93-47A3-B509-9CB210ECFEC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335756" indent="-335756" algn="l" defTabSz="685800" rtl="0" eaLnBrk="1" latinLnBrk="0" hangingPunct="1">
        <a:lnSpc>
          <a:spcPct val="120000"/>
        </a:lnSpc>
        <a:spcBef>
          <a:spcPts val="750"/>
        </a:spcBef>
        <a:buClr>
          <a:schemeClr val="accent1"/>
        </a:buClr>
        <a:buSzPct val="85000"/>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0" y="163285"/>
            <a:ext cx="7886700" cy="500743"/>
          </a:xfrm>
          <a:prstGeom prst="rect">
            <a:avLst/>
          </a:prstGeom>
        </p:spPr>
        <p:txBody>
          <a:bodyPr vert="horz" lIns="68580" tIns="34290" rIns="68580" bIns="3429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859972"/>
            <a:ext cx="7886700" cy="3772751"/>
          </a:xfrm>
          <a:prstGeom prst="rect">
            <a:avLst/>
          </a:prstGeom>
        </p:spPr>
        <p:txBody>
          <a:bodyPr vert="horz" lIns="68580" tIns="34290" rIns="68580" bIns="34290" rtlCol="0">
            <a:normAutofit/>
          </a:bodyPr>
          <a:lstStyle/>
          <a:p>
            <a:r>
              <a:rPr lang="zh-CN" altLang="en-US" sz="1800" dirty="0" smtClean="0"/>
              <a:t>单击此处编辑文本</a:t>
            </a:r>
            <a:endParaRPr lang="en-US" altLang="zh-CN" sz="1800" dirty="0" smtClean="0"/>
          </a:p>
          <a:p>
            <a:pPr lvl="1"/>
            <a:r>
              <a:rPr lang="zh-CN" altLang="en-US" sz="1500" dirty="0" smtClean="0"/>
              <a:t>第二级</a:t>
            </a:r>
          </a:p>
          <a:p>
            <a:pPr lvl="2"/>
            <a:r>
              <a:rPr lang="zh-CN" altLang="en-US" sz="1400"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fld id="{FB232C71-11B6-45F2-88A3-76B97C5B0419}" type="datetimeFigureOut">
              <a:rPr lang="zh-CN" altLang="en-US" smtClean="0"/>
              <a:pPr/>
              <a:t>2016/2/17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fld id="{636EB0B1-59FA-4D3B-81B0-D83C2DEBAD3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685800" rtl="0" eaLnBrk="1" latinLnBrk="0" hangingPunct="1">
        <a:spcBef>
          <a:spcPct val="0"/>
        </a:spcBef>
        <a:buNone/>
        <a:defRPr sz="2100" kern="1200">
          <a:solidFill>
            <a:schemeClr val="bg1"/>
          </a:solidFill>
          <a:latin typeface="+mj-lt"/>
          <a:ea typeface="+mj-ea"/>
          <a:cs typeface="+mj-cs"/>
        </a:defRPr>
      </a:lvl1pPr>
    </p:titleStyle>
    <p:bodyStyle>
      <a:lvl1pPr marL="171450" indent="-171450" algn="just" defTabSz="685800" rtl="0" eaLnBrk="1" latinLnBrk="0" hangingPunct="1">
        <a:lnSpc>
          <a:spcPct val="130000"/>
        </a:lnSpc>
        <a:spcBef>
          <a:spcPts val="900"/>
        </a:spcBef>
        <a:buFont typeface="Wingdings" pitchFamily="2" charset="2"/>
        <a:buChar char=""/>
        <a:defRPr sz="1800" b="0" kern="1200">
          <a:solidFill>
            <a:schemeClr val="tx1"/>
          </a:solidFill>
          <a:latin typeface="+mn-lt"/>
          <a:ea typeface="+mn-ea"/>
          <a:cs typeface="+mn-cs"/>
        </a:defRPr>
      </a:lvl1pPr>
      <a:lvl2pPr marL="544354" indent="-213360" algn="just" defTabSz="685800" rtl="0" eaLnBrk="1" latinLnBrk="0" hangingPunct="1">
        <a:lnSpc>
          <a:spcPct val="120000"/>
        </a:lnSpc>
        <a:spcBef>
          <a:spcPts val="450"/>
        </a:spcBef>
        <a:buFont typeface="Wingdings" pitchFamily="2" charset="2"/>
        <a:buChar char=""/>
        <a:defRPr sz="1500" b="0" kern="1200">
          <a:solidFill>
            <a:schemeClr val="tx1"/>
          </a:solidFill>
          <a:latin typeface="+mn-lt"/>
          <a:ea typeface="+mn-ea"/>
          <a:cs typeface="+mn-cs"/>
        </a:defRPr>
      </a:lvl2pPr>
      <a:lvl3pPr marL="857250" indent="-171450" algn="just" defTabSz="685800" rtl="0" eaLnBrk="1" latinLnBrk="0" hangingPunct="1">
        <a:lnSpc>
          <a:spcPct val="90000"/>
        </a:lnSpc>
        <a:spcBef>
          <a:spcPts val="375"/>
        </a:spcBef>
        <a:buFont typeface="Wingdings" pitchFamily="2" charset="2"/>
        <a:buChar char=""/>
        <a:defRPr sz="1400" b="0" kern="1200">
          <a:solidFill>
            <a:schemeClr val="tx1"/>
          </a:solidFill>
          <a:latin typeface="+mn-lt"/>
          <a:ea typeface="+mn-ea"/>
          <a:cs typeface="+mn-cs"/>
        </a:defRPr>
      </a:lvl3pPr>
      <a:lvl4pPr marL="1200150" indent="-171450" algn="just" defTabSz="685800" rtl="0" eaLnBrk="1" latinLnBrk="0" hangingPunct="1">
        <a:lnSpc>
          <a:spcPct val="90000"/>
        </a:lnSpc>
        <a:spcBef>
          <a:spcPts val="375"/>
        </a:spcBef>
        <a:buFont typeface="Wingdings" pitchFamily="2" charset="2"/>
        <a:buChar char=""/>
        <a:defRPr sz="1400" b="0" kern="1200">
          <a:solidFill>
            <a:schemeClr val="tx1"/>
          </a:solidFill>
          <a:latin typeface="+mn-lt"/>
          <a:ea typeface="+mn-ea"/>
          <a:cs typeface="+mn-cs"/>
        </a:defRPr>
      </a:lvl4pPr>
      <a:lvl5pPr marL="1543050" indent="-171450" algn="just" defTabSz="685800" rtl="0" eaLnBrk="1" latinLnBrk="0" hangingPunct="1">
        <a:lnSpc>
          <a:spcPct val="90000"/>
        </a:lnSpc>
        <a:spcBef>
          <a:spcPts val="375"/>
        </a:spcBef>
        <a:buFont typeface="Wingdings" pitchFamily="2" charset="2"/>
        <a:buChar char=""/>
        <a:defRPr sz="140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3.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notesSlide" Target="../notesSlides/notesSlide11.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10" Type="http://schemas.openxmlformats.org/officeDocument/2006/relationships/tags" Target="../tags/tag48.xml"/><Relationship Id="rId19" Type="http://schemas.openxmlformats.org/officeDocument/2006/relationships/slideLayout" Target="../slideLayouts/slideLayout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2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0.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69.xml"/><Relationship Id="rId7" Type="http://schemas.openxmlformats.org/officeDocument/2006/relationships/image" Target="../media/image2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2.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72.xml"/><Relationship Id="rId7" Type="http://schemas.openxmlformats.org/officeDocument/2006/relationships/image" Target="../media/image26.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5.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76.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81.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2.xml"/><Relationship Id="rId5" Type="http://schemas.openxmlformats.org/officeDocument/2006/relationships/tags" Target="../tags/tag12.xml"/><Relationship Id="rId10" Type="http://schemas.openxmlformats.org/officeDocument/2006/relationships/slideLayout" Target="../slideLayouts/slideLayout7.xml"/><Relationship Id="rId4" Type="http://schemas.openxmlformats.org/officeDocument/2006/relationships/tags" Target="../tags/tag11.xml"/><Relationship Id="rId9"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61649" y="1030605"/>
            <a:ext cx="5596414" cy="2448401"/>
          </a:xfrm>
        </p:spPr>
        <p:txBody>
          <a:bodyPr/>
          <a:lstStyle/>
          <a:p>
            <a:r>
              <a:rPr lang="zh-CN" alt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charset="0"/>
                <a:ea typeface="华文隶书" charset="0"/>
                <a:sym typeface="+mn-ea"/>
              </a:rPr>
              <a:t>超星尔雅通识课客户端使用流程</a:t>
            </a:r>
            <a:endParaRPr lang="zh-CN"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custDataLst>
              <p:tags r:id="rId2"/>
            </p:custDataLst>
          </p:nvPr>
        </p:nvSpPr>
        <p:spPr>
          <a:xfrm>
            <a:off x="2359215" y="1685781"/>
            <a:ext cx="3142480" cy="78606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100" dirty="0">
                <a:solidFill>
                  <a:srgbClr val="FFFFFF"/>
                </a:solidFill>
                <a:sym typeface="+mn-ea"/>
              </a:rPr>
              <a:t>3</a:t>
            </a:r>
            <a:r>
              <a:rPr lang="zh-CN" altLang="en-US" sz="2100" dirty="0">
                <a:solidFill>
                  <a:srgbClr val="FFFFFF"/>
                </a:solidFill>
                <a:sym typeface="+mn-ea"/>
              </a:rPr>
              <a:t>：</a:t>
            </a:r>
            <a:r>
              <a:rPr lang="zh-CN" altLang="da-DK" sz="2100" dirty="0">
                <a:solidFill>
                  <a:srgbClr val="FFFFFF"/>
                </a:solidFill>
                <a:sym typeface="+mn-ea"/>
              </a:rPr>
              <a:t>如何学习</a:t>
            </a:r>
            <a:endParaRPr lang="zh-CN" altLang="da-DK" sz="2100" dirty="0">
              <a:solidFill>
                <a:srgbClr val="FFFFFF"/>
              </a:solidFill>
              <a:latin typeface="+mj-lt"/>
              <a:ea typeface="+mj-ea"/>
              <a:cs typeface="+mj-cs"/>
              <a:sym typeface="+mn-ea"/>
            </a:endParaRPr>
          </a:p>
        </p:txBody>
      </p:sp>
      <p:sp>
        <p:nvSpPr>
          <p:cNvPr id="4" name="燕尾形 3"/>
          <p:cNvSpPr/>
          <p:nvPr>
            <p:custDataLst>
              <p:tags r:id="rId3"/>
            </p:custDataLst>
          </p:nvPr>
        </p:nvSpPr>
        <p:spPr>
          <a:xfrm>
            <a:off x="4817217" y="1685781"/>
            <a:ext cx="1132910" cy="786068"/>
          </a:xfrm>
          <a:prstGeom prst="chevron">
            <a:avLst/>
          </a:prstGeom>
          <a:solidFill>
            <a:srgbClr val="FFFF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endParaRPr>
          </a:p>
        </p:txBody>
      </p:sp>
      <p:sp>
        <p:nvSpPr>
          <p:cNvPr id="16" name="矩形 15"/>
          <p:cNvSpPr/>
          <p:nvPr>
            <p:custDataLst>
              <p:tags r:id="rId4"/>
            </p:custDataLst>
          </p:nvPr>
        </p:nvSpPr>
        <p:spPr>
          <a:xfrm>
            <a:off x="2230808" y="2509350"/>
            <a:ext cx="3682468" cy="893755"/>
          </a:xfrm>
          <a:prstGeom prst="rect">
            <a:avLst/>
          </a:prstGeom>
        </p:spPr>
        <p:txBody>
          <a:bodyPr wrap="square" lIns="68580" tIns="34290" rIns="68580" bIns="34290">
            <a:normAutofit/>
          </a:bodyPr>
          <a:lstStyle/>
          <a:p>
            <a:pPr algn="just">
              <a:lnSpc>
                <a:spcPct val="130000"/>
              </a:lnSpc>
            </a:pPr>
            <a:r>
              <a:rPr lang="en-US" altLang="zh-CN" sz="2100" dirty="0">
                <a:solidFill>
                  <a:schemeClr val="accent1"/>
                </a:solidFill>
              </a:rPr>
              <a:t>1</a:t>
            </a:r>
            <a:r>
              <a:rPr lang="zh-CN" altLang="en-US" sz="2100" dirty="0">
                <a:solidFill>
                  <a:schemeClr val="accent1"/>
                </a:solidFill>
              </a:rPr>
              <a:t>：老师                    </a:t>
            </a:r>
            <a:r>
              <a:rPr lang="en-US" altLang="zh-CN" sz="2100" dirty="0">
                <a:solidFill>
                  <a:schemeClr val="accent1"/>
                </a:solidFill>
              </a:rPr>
              <a:t>2</a:t>
            </a:r>
            <a:r>
              <a:rPr lang="zh-CN" altLang="en-US" sz="2100" dirty="0">
                <a:solidFill>
                  <a:schemeClr val="accent1"/>
                </a:solidFill>
              </a:rPr>
              <a:t>：学生</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5239" y="4177665"/>
            <a:ext cx="6858476" cy="736283"/>
          </a:xfrm>
          <a:prstGeom prst="rect">
            <a:avLst/>
          </a:prstGeom>
        </p:spPr>
        <p:txBody>
          <a:bodyPr lIns="68580" tIns="34290" rIns="68580" bIns="34290" anchor="ctr"/>
          <a:lstStyle>
            <a:defPPr>
              <a:defRPr lang="zh-CN"/>
            </a:defPPr>
            <a:lvl1pPr defTabSz="914400">
              <a:lnSpc>
                <a:spcPct val="90000"/>
              </a:lnSpc>
              <a:spcBef>
                <a:spcPct val="0"/>
              </a:spcBef>
              <a:buNone/>
              <a:defRPr sz="3200">
                <a:solidFill>
                  <a:srgbClr val="ED5113"/>
                </a:solidFill>
                <a:latin typeface="+mj-lt"/>
                <a:ea typeface="+mj-ea"/>
                <a:cs typeface="+mj-cs"/>
              </a:defRPr>
            </a:lvl1pPr>
          </a:lstStyle>
          <a:p>
            <a:r>
              <a:rPr lang="zh-CN" altLang="en-US" sz="1500" b="1" dirty="0">
                <a:solidFill>
                  <a:schemeClr val="tx1"/>
                </a:solidFill>
                <a:latin typeface="宋体" charset="0"/>
                <a:ea typeface="宋体" charset="0"/>
                <a:sym typeface="+mn-ea"/>
              </a:rPr>
              <a:t>老师登录账号后，后期可以在课程里发布作业、考试、发通知以及查看学生完成情况，对学生进行管理。</a:t>
            </a:r>
          </a:p>
        </p:txBody>
      </p:sp>
      <p:pic>
        <p:nvPicPr>
          <p:cNvPr id="5" name="图片 4"/>
          <p:cNvPicPr>
            <a:picLocks noChangeAspect="1"/>
          </p:cNvPicPr>
          <p:nvPr/>
        </p:nvPicPr>
        <p:blipFill>
          <a:blip r:embed="rId6" cstate="print"/>
          <a:stretch>
            <a:fillRect/>
          </a:stretch>
        </p:blipFill>
        <p:spPr>
          <a:xfrm>
            <a:off x="5122069" y="394335"/>
            <a:ext cx="1991201" cy="3590925"/>
          </a:xfrm>
          <a:prstGeom prst="rect">
            <a:avLst/>
          </a:prstGeom>
        </p:spPr>
      </p:pic>
      <p:sp>
        <p:nvSpPr>
          <p:cNvPr id="6" name="矩形 5"/>
          <p:cNvSpPr/>
          <p:nvPr>
            <p:custDataLst>
              <p:tags r:id="rId3"/>
            </p:custDataLst>
          </p:nvPr>
        </p:nvSpPr>
        <p:spPr>
          <a:xfrm>
            <a:off x="18097" y="-5715"/>
            <a:ext cx="3012758" cy="572929"/>
          </a:xfrm>
          <a:prstGeom prst="rect">
            <a:avLst/>
          </a:prstGeom>
        </p:spPr>
        <p:txBody>
          <a:bodyPr wrap="square" lIns="68580" tIns="34290" rIns="68580" bIns="34290">
            <a:normAutofit/>
          </a:bodyPr>
          <a:lstStyle/>
          <a:p>
            <a:pPr algn="just">
              <a:lnSpc>
                <a:spcPct val="130000"/>
              </a:lnSpc>
            </a:pPr>
            <a:r>
              <a:rPr lang="en-US" altLang="zh-CN" sz="2100" dirty="0">
                <a:solidFill>
                  <a:schemeClr val="bg2"/>
                </a:solidFill>
              </a:rPr>
              <a:t>1</a:t>
            </a:r>
            <a:r>
              <a:rPr lang="zh-CN" altLang="en-US" sz="2100" dirty="0">
                <a:solidFill>
                  <a:schemeClr val="bg2"/>
                </a:solidFill>
              </a:rPr>
              <a:t>：老师</a:t>
            </a:r>
            <a:r>
              <a:rPr lang="zh-CN" altLang="en-US" sz="2100" dirty="0">
                <a:solidFill>
                  <a:schemeClr val="accent1"/>
                </a:solidFill>
              </a:rPr>
              <a:t>                  </a:t>
            </a:r>
          </a:p>
        </p:txBody>
      </p:sp>
      <p:pic>
        <p:nvPicPr>
          <p:cNvPr id="7" name="图片 6" descr="1F82A21ED344F58133434F595B185BDA"/>
          <p:cNvPicPr>
            <a:picLocks noChangeAspect="1"/>
          </p:cNvPicPr>
          <p:nvPr/>
        </p:nvPicPr>
        <p:blipFill>
          <a:blip r:embed="rId7" cstate="print"/>
          <a:stretch>
            <a:fillRect/>
          </a:stretch>
        </p:blipFill>
        <p:spPr>
          <a:xfrm>
            <a:off x="2112169" y="461487"/>
            <a:ext cx="1992154" cy="3541871"/>
          </a:xfrm>
          <a:prstGeom prst="rect">
            <a:avLst/>
          </a:prstGeom>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2"/>
            </p:custDataLst>
          </p:nvPr>
        </p:nvSpPr>
        <p:spPr>
          <a:xfrm>
            <a:off x="714114" y="1447195"/>
            <a:ext cx="1547848" cy="953108"/>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1"/>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zh-CN" altLang="da-DK" sz="1800" dirty="0">
                <a:solidFill>
                  <a:srgbClr val="FFFFFF"/>
                </a:solidFill>
              </a:rPr>
              <a:t>课程学习</a:t>
            </a:r>
          </a:p>
        </p:txBody>
      </p:sp>
      <p:sp>
        <p:nvSpPr>
          <p:cNvPr id="10" name="椭圆 9"/>
          <p:cNvSpPr/>
          <p:nvPr>
            <p:custDataLst>
              <p:tags r:id="rId3"/>
            </p:custDataLst>
          </p:nvPr>
        </p:nvSpPr>
        <p:spPr>
          <a:xfrm>
            <a:off x="1287986" y="2513930"/>
            <a:ext cx="400101" cy="538666"/>
          </a:xfrm>
          <a:prstGeom prst="ellipse">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ctr"/>
            <a:r>
              <a:rPr lang="en-US" altLang="zh-CN" dirty="0">
                <a:solidFill>
                  <a:schemeClr val="accent1">
                    <a:lumMod val="75000"/>
                  </a:schemeClr>
                </a:solidFill>
              </a:rPr>
              <a:t>A</a:t>
            </a:r>
            <a:endParaRPr lang="zh-CN" altLang="en-US" dirty="0" err="1">
              <a:solidFill>
                <a:schemeClr val="accent1">
                  <a:lumMod val="75000"/>
                </a:schemeClr>
              </a:solidFill>
            </a:endParaRPr>
          </a:p>
        </p:txBody>
      </p:sp>
      <p:sp>
        <p:nvSpPr>
          <p:cNvPr id="11" name="矩形 10"/>
          <p:cNvSpPr/>
          <p:nvPr>
            <p:custDataLst>
              <p:tags r:id="rId4"/>
            </p:custDataLst>
          </p:nvPr>
        </p:nvSpPr>
        <p:spPr>
          <a:xfrm>
            <a:off x="1478191" y="3052596"/>
            <a:ext cx="19689" cy="1855640"/>
          </a:xfrm>
          <a:prstGeom prst="rect">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14" name="任意多边形 13"/>
          <p:cNvSpPr/>
          <p:nvPr>
            <p:custDataLst>
              <p:tags r:id="rId5"/>
            </p:custDataLst>
          </p:nvPr>
        </p:nvSpPr>
        <p:spPr>
          <a:xfrm>
            <a:off x="3793877" y="1447195"/>
            <a:ext cx="1547848" cy="953108"/>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3"/>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zh-CN" altLang="da-DK" sz="1800" dirty="0">
                <a:solidFill>
                  <a:srgbClr val="FFFFFF"/>
                </a:solidFill>
              </a:rPr>
              <a:t>笔记</a:t>
            </a:r>
          </a:p>
        </p:txBody>
      </p:sp>
      <p:sp>
        <p:nvSpPr>
          <p:cNvPr id="15" name="椭圆 14"/>
          <p:cNvSpPr/>
          <p:nvPr>
            <p:custDataLst>
              <p:tags r:id="rId6"/>
            </p:custDataLst>
          </p:nvPr>
        </p:nvSpPr>
        <p:spPr>
          <a:xfrm>
            <a:off x="4367750" y="2513930"/>
            <a:ext cx="400101" cy="538666"/>
          </a:xfrm>
          <a:prstGeom prst="ellipse">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ctr"/>
            <a:r>
              <a:rPr lang="en-US" altLang="zh-CN" dirty="0">
                <a:solidFill>
                  <a:schemeClr val="accent3">
                    <a:lumMod val="75000"/>
                  </a:schemeClr>
                </a:solidFill>
              </a:rPr>
              <a:t>C</a:t>
            </a:r>
            <a:endParaRPr lang="zh-CN" altLang="en-US" dirty="0" err="1">
              <a:solidFill>
                <a:schemeClr val="accent3">
                  <a:lumMod val="75000"/>
                </a:schemeClr>
              </a:solidFill>
            </a:endParaRPr>
          </a:p>
        </p:txBody>
      </p:sp>
      <p:sp>
        <p:nvSpPr>
          <p:cNvPr id="16" name="矩形 15"/>
          <p:cNvSpPr/>
          <p:nvPr>
            <p:custDataLst>
              <p:tags r:id="rId7"/>
            </p:custDataLst>
          </p:nvPr>
        </p:nvSpPr>
        <p:spPr>
          <a:xfrm>
            <a:off x="4557956" y="3052596"/>
            <a:ext cx="19689" cy="1855640"/>
          </a:xfrm>
          <a:prstGeom prst="rect">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18" name="任意多边形 17"/>
          <p:cNvSpPr/>
          <p:nvPr>
            <p:custDataLst>
              <p:tags r:id="rId8"/>
            </p:custDataLst>
          </p:nvPr>
        </p:nvSpPr>
        <p:spPr>
          <a:xfrm>
            <a:off x="6873641" y="1447195"/>
            <a:ext cx="1547848" cy="953108"/>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2"/>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zh-CN" altLang="da-DK" sz="1800" dirty="0">
                <a:solidFill>
                  <a:srgbClr val="FFFFFF"/>
                </a:solidFill>
              </a:rPr>
              <a:t>详情和在线客服</a:t>
            </a:r>
          </a:p>
        </p:txBody>
      </p:sp>
      <p:sp>
        <p:nvSpPr>
          <p:cNvPr id="19" name="椭圆 18"/>
          <p:cNvSpPr/>
          <p:nvPr>
            <p:custDataLst>
              <p:tags r:id="rId9"/>
            </p:custDataLst>
          </p:nvPr>
        </p:nvSpPr>
        <p:spPr>
          <a:xfrm>
            <a:off x="7447513" y="2513930"/>
            <a:ext cx="400101" cy="538666"/>
          </a:xfrm>
          <a:prstGeom prst="ellipse">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ctr"/>
            <a:r>
              <a:rPr lang="en-US" altLang="zh-CN" dirty="0">
                <a:solidFill>
                  <a:schemeClr val="accent2">
                    <a:lumMod val="75000"/>
                  </a:schemeClr>
                </a:solidFill>
              </a:rPr>
              <a:t>E</a:t>
            </a:r>
            <a:endParaRPr lang="zh-CN" altLang="en-US" dirty="0" err="1">
              <a:solidFill>
                <a:schemeClr val="accent2">
                  <a:lumMod val="75000"/>
                </a:schemeClr>
              </a:solidFill>
            </a:endParaRPr>
          </a:p>
        </p:txBody>
      </p:sp>
      <p:sp>
        <p:nvSpPr>
          <p:cNvPr id="20" name="矩形 19"/>
          <p:cNvSpPr/>
          <p:nvPr>
            <p:custDataLst>
              <p:tags r:id="rId10"/>
            </p:custDataLst>
          </p:nvPr>
        </p:nvSpPr>
        <p:spPr>
          <a:xfrm>
            <a:off x="7637719" y="3052596"/>
            <a:ext cx="19689" cy="1855640"/>
          </a:xfrm>
          <a:prstGeom prst="rect">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22" name="任意多边形 21"/>
          <p:cNvSpPr/>
          <p:nvPr>
            <p:custDataLst>
              <p:tags r:id="rId11"/>
            </p:custDataLst>
          </p:nvPr>
        </p:nvSpPr>
        <p:spPr>
          <a:xfrm>
            <a:off x="2235421" y="2542006"/>
            <a:ext cx="1547848" cy="953108"/>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2"/>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zh-CN" altLang="da-DK" sz="1800" dirty="0">
                <a:solidFill>
                  <a:srgbClr val="FFFFFF"/>
                </a:solidFill>
                <a:sym typeface="+mn-ea"/>
              </a:rPr>
              <a:t>课程小组讨论</a:t>
            </a:r>
            <a:endParaRPr lang="zh-CN" altLang="da-DK" sz="1800" dirty="0">
              <a:solidFill>
                <a:srgbClr val="FFFFFF"/>
              </a:solidFill>
            </a:endParaRPr>
          </a:p>
        </p:txBody>
      </p:sp>
      <p:sp>
        <p:nvSpPr>
          <p:cNvPr id="23" name="椭圆 22"/>
          <p:cNvSpPr/>
          <p:nvPr>
            <p:custDataLst>
              <p:tags r:id="rId12"/>
            </p:custDataLst>
          </p:nvPr>
        </p:nvSpPr>
        <p:spPr>
          <a:xfrm>
            <a:off x="2827868" y="3627315"/>
            <a:ext cx="400101" cy="538666"/>
          </a:xfrm>
          <a:prstGeom prst="ellipse">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ctr"/>
            <a:r>
              <a:rPr lang="en-US" altLang="zh-CN" dirty="0">
                <a:solidFill>
                  <a:schemeClr val="accent2">
                    <a:lumMod val="75000"/>
                  </a:schemeClr>
                </a:solidFill>
              </a:rPr>
              <a:t>B</a:t>
            </a:r>
            <a:endParaRPr lang="zh-CN" altLang="en-US" dirty="0" err="1">
              <a:solidFill>
                <a:schemeClr val="accent2">
                  <a:lumMod val="75000"/>
                </a:schemeClr>
              </a:solidFill>
            </a:endParaRPr>
          </a:p>
        </p:txBody>
      </p:sp>
      <p:sp>
        <p:nvSpPr>
          <p:cNvPr id="24" name="矩形 23"/>
          <p:cNvSpPr/>
          <p:nvPr>
            <p:custDataLst>
              <p:tags r:id="rId13"/>
            </p:custDataLst>
          </p:nvPr>
        </p:nvSpPr>
        <p:spPr>
          <a:xfrm>
            <a:off x="3018073" y="4165980"/>
            <a:ext cx="19689" cy="742257"/>
          </a:xfrm>
          <a:prstGeom prst="rect">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26" name="任意多边形 25"/>
          <p:cNvSpPr/>
          <p:nvPr>
            <p:custDataLst>
              <p:tags r:id="rId14"/>
            </p:custDataLst>
          </p:nvPr>
        </p:nvSpPr>
        <p:spPr>
          <a:xfrm>
            <a:off x="5333524" y="2588895"/>
            <a:ext cx="1547813" cy="925354"/>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1"/>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zh-CN" altLang="da-DK" sz="1800" dirty="0">
                <a:solidFill>
                  <a:srgbClr val="FFFFFF"/>
                </a:solidFill>
              </a:rPr>
              <a:t>考试</a:t>
            </a:r>
          </a:p>
        </p:txBody>
      </p:sp>
      <p:sp>
        <p:nvSpPr>
          <p:cNvPr id="27" name="椭圆 26"/>
          <p:cNvSpPr/>
          <p:nvPr>
            <p:custDataLst>
              <p:tags r:id="rId15"/>
            </p:custDataLst>
          </p:nvPr>
        </p:nvSpPr>
        <p:spPr>
          <a:xfrm>
            <a:off x="5907632" y="3627315"/>
            <a:ext cx="400101" cy="538666"/>
          </a:xfrm>
          <a:prstGeom prst="ellipse">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ctr"/>
            <a:r>
              <a:rPr lang="en-US" altLang="zh-CN" dirty="0">
                <a:solidFill>
                  <a:schemeClr val="accent1">
                    <a:lumMod val="75000"/>
                  </a:schemeClr>
                </a:solidFill>
              </a:rPr>
              <a:t>D</a:t>
            </a:r>
            <a:endParaRPr lang="zh-CN" altLang="en-US" dirty="0" err="1">
              <a:solidFill>
                <a:schemeClr val="accent1">
                  <a:lumMod val="75000"/>
                </a:schemeClr>
              </a:solidFill>
            </a:endParaRPr>
          </a:p>
        </p:txBody>
      </p:sp>
      <p:sp>
        <p:nvSpPr>
          <p:cNvPr id="28" name="矩形 27"/>
          <p:cNvSpPr/>
          <p:nvPr>
            <p:custDataLst>
              <p:tags r:id="rId16"/>
            </p:custDataLst>
          </p:nvPr>
        </p:nvSpPr>
        <p:spPr>
          <a:xfrm>
            <a:off x="6097837" y="4165980"/>
            <a:ext cx="19689" cy="742257"/>
          </a:xfrm>
          <a:prstGeom prst="rect">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37" name="矩形 36"/>
          <p:cNvSpPr/>
          <p:nvPr>
            <p:custDataLst>
              <p:tags r:id="rId17"/>
            </p:custDataLst>
          </p:nvPr>
        </p:nvSpPr>
        <p:spPr>
          <a:xfrm>
            <a:off x="230087" y="4881726"/>
            <a:ext cx="8675427" cy="26508"/>
          </a:xfrm>
          <a:prstGeom prst="rect">
            <a:avLst/>
          </a:prstGeom>
          <a:solidFill>
            <a:srgbClr val="D9D9D9"/>
          </a:solidFill>
        </p:spPr>
        <p:txBody>
          <a:bodyPr rot="0" spcFirstLastPara="0" vertOverflow="overflow" horzOverflow="overflow" vert="horz" wrap="square" lIns="68579" tIns="34289" rIns="68579" bIns="34289" numCol="1" spcCol="0" rtlCol="0" fromWordArt="0" anchor="ctr" anchorCtr="0" forceAA="0" compatLnSpc="1">
            <a:noAutofit/>
          </a:bodyPr>
          <a:lstStyle/>
          <a:p>
            <a:pPr algn="just">
              <a:lnSpc>
                <a:spcPct val="130000"/>
              </a:lnSpc>
            </a:pPr>
            <a:endParaRPr lang="zh-CN" altLang="en-US" dirty="0" err="1">
              <a:solidFill>
                <a:srgbClr val="FFFFFF"/>
              </a:solidFill>
            </a:endParaRPr>
          </a:p>
        </p:txBody>
      </p:sp>
      <p:sp>
        <p:nvSpPr>
          <p:cNvPr id="2" name="矩形 1"/>
          <p:cNvSpPr/>
          <p:nvPr>
            <p:custDataLst>
              <p:tags r:id="rId18"/>
            </p:custDataLst>
          </p:nvPr>
        </p:nvSpPr>
        <p:spPr>
          <a:xfrm>
            <a:off x="18097" y="-5715"/>
            <a:ext cx="3012758" cy="572929"/>
          </a:xfrm>
          <a:prstGeom prst="rect">
            <a:avLst/>
          </a:prstGeom>
        </p:spPr>
        <p:txBody>
          <a:bodyPr wrap="square" lIns="68580" tIns="34290" rIns="68580" bIns="34290">
            <a:normAutofit/>
          </a:bodyPr>
          <a:lstStyle/>
          <a:p>
            <a:pPr algn="just">
              <a:lnSpc>
                <a:spcPct val="130000"/>
              </a:lnSpc>
            </a:pPr>
            <a:r>
              <a:rPr lang="en-US" altLang="zh-CN" sz="2100" dirty="0">
                <a:solidFill>
                  <a:schemeClr val="bg2"/>
                </a:solidFill>
              </a:rPr>
              <a:t>2</a:t>
            </a:r>
            <a:r>
              <a:rPr lang="zh-CN" altLang="en-US" sz="2100" dirty="0">
                <a:solidFill>
                  <a:schemeClr val="bg2"/>
                </a:solidFill>
              </a:rPr>
              <a:t>：学生 </a:t>
            </a:r>
            <a:r>
              <a:rPr lang="zh-CN" altLang="en-US" sz="2100" dirty="0">
                <a:solidFill>
                  <a:schemeClr val="accent1"/>
                </a:solidFill>
              </a:rPr>
              <a:t>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545782" y="4296252"/>
            <a:ext cx="7354253" cy="590074"/>
          </a:xfrm>
          <a:prstGeom prst="rect">
            <a:avLst/>
          </a:prstGeom>
        </p:spPr>
        <p:txBody>
          <a:bodyPr lIns="68580" tIns="34290" rIns="68580" bIns="34290" anchor="ctr"/>
          <a:lstStyle>
            <a:defPPr>
              <a:defRPr lang="zh-CN"/>
            </a:defPPr>
            <a:lvl1pPr defTabSz="914400">
              <a:lnSpc>
                <a:spcPct val="90000"/>
              </a:lnSpc>
              <a:spcBef>
                <a:spcPct val="0"/>
              </a:spcBef>
              <a:buNone/>
              <a:defRPr sz="3200">
                <a:solidFill>
                  <a:srgbClr val="ED5113"/>
                </a:solidFill>
                <a:latin typeface="+mj-lt"/>
                <a:ea typeface="+mj-ea"/>
                <a:cs typeface="+mj-cs"/>
              </a:defRPr>
            </a:lvl1pPr>
          </a:lstStyle>
          <a:p>
            <a:r>
              <a:rPr lang="en-US" altLang="zh-CN" sz="1500" b="1" dirty="0">
                <a:solidFill>
                  <a:schemeClr val="tx1"/>
                </a:solidFill>
                <a:latin typeface="宋体" charset="0"/>
                <a:ea typeface="宋体" charset="0"/>
                <a:sym typeface="+mn-ea"/>
              </a:rPr>
              <a:t>1</a:t>
            </a:r>
            <a:r>
              <a:rPr lang="zh-CN" altLang="en-US" sz="1500" b="1" dirty="0">
                <a:solidFill>
                  <a:schemeClr val="tx1"/>
                </a:solidFill>
                <a:latin typeface="宋体" charset="0"/>
                <a:ea typeface="宋体" charset="0"/>
                <a:sym typeface="+mn-ea"/>
              </a:rPr>
              <a:t>）操作好以上步骤以后返回书房点击课程进入章节。</a:t>
            </a:r>
          </a:p>
        </p:txBody>
      </p:sp>
      <p:sp>
        <p:nvSpPr>
          <p:cNvPr id="6" name="KSO_Img1"/>
          <p:cNvSpPr/>
          <p:nvPr/>
        </p:nvSpPr>
        <p:spPr>
          <a:xfrm>
            <a:off x="2227898" y="642938"/>
            <a:ext cx="1813560" cy="3106579"/>
          </a:xfrm>
          <a:prstGeom prst="rect">
            <a:avLst/>
          </a:prstGeom>
          <a:blipFill dpi="0" rotWithShape="1">
            <a:blip r:embed="rId6" cstate="print">
              <a:extLst>
                <a:ext uri="{28A0092B-C50C-407E-A947-70E740481C1C}">
                  <a14:useLocalDpi xmlns:a14="http://schemas.microsoft.com/office/drawing/2010/main" xmlns="" val="0"/>
                </a:ext>
              </a:extLst>
            </a:blip>
            <a:srcRect/>
            <a:stretch>
              <a:fillRect l="-1212" r="-94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KSO_Img2"/>
          <p:cNvSpPr/>
          <p:nvPr/>
        </p:nvSpPr>
        <p:spPr>
          <a:xfrm>
            <a:off x="4876800" y="624364"/>
            <a:ext cx="1898809" cy="3077528"/>
          </a:xfrm>
          <a:prstGeom prst="rect">
            <a:avLst/>
          </a:prstGeom>
          <a:blipFill dpi="0" rotWithShape="1">
            <a:blip r:embed="rId7" cstate="print">
              <a:extLst>
                <a:ext uri="{28A0092B-C50C-407E-A947-70E740481C1C}">
                  <a14:useLocalDpi xmlns:a14="http://schemas.microsoft.com/office/drawing/2010/main" xmlns="" val="0"/>
                </a:ext>
              </a:extLst>
            </a:blip>
            <a:srcRect/>
            <a:stretch>
              <a:fillRect t="-12843" b="-9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任意多边形 7"/>
          <p:cNvSpPr/>
          <p:nvPr>
            <p:custDataLst>
              <p:tags r:id="rId3"/>
            </p:custDataLst>
          </p:nvPr>
        </p:nvSpPr>
        <p:spPr>
          <a:xfrm>
            <a:off x="7748" y="63716"/>
            <a:ext cx="1343230" cy="763112"/>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1"/>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en-US" altLang="zh-CN" sz="1800" dirty="0">
                <a:solidFill>
                  <a:srgbClr val="FFFFFF"/>
                </a:solidFill>
                <a:sym typeface="+mn-ea"/>
              </a:rPr>
              <a:t> </a:t>
            </a:r>
            <a:r>
              <a:rPr lang="zh-CN" altLang="da-DK" sz="1800" dirty="0">
                <a:solidFill>
                  <a:srgbClr val="FFFFFF"/>
                </a:solidFill>
                <a:sym typeface="+mn-ea"/>
              </a:rPr>
              <a:t>课程学习</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
          <p:cNvPicPr>
            <a:picLocks noChangeAspect="1"/>
          </p:cNvPicPr>
          <p:nvPr/>
        </p:nvPicPr>
        <p:blipFill>
          <a:blip r:embed="rId5" cstate="print"/>
          <a:srcRect/>
          <a:stretch>
            <a:fillRect/>
          </a:stretch>
        </p:blipFill>
        <p:spPr>
          <a:xfrm>
            <a:off x="1878807" y="579596"/>
            <a:ext cx="1730216" cy="3076575"/>
          </a:xfrm>
          <a:prstGeom prst="rect">
            <a:avLst/>
          </a:prstGeom>
        </p:spPr>
      </p:pic>
      <p:pic>
        <p:nvPicPr>
          <p:cNvPr id="6" name="图片 5" descr="4"/>
          <p:cNvPicPr>
            <a:picLocks noChangeAspect="1"/>
          </p:cNvPicPr>
          <p:nvPr/>
        </p:nvPicPr>
        <p:blipFill>
          <a:blip r:embed="rId6" cstate="print"/>
          <a:srcRect/>
          <a:stretch>
            <a:fillRect/>
          </a:stretch>
        </p:blipFill>
        <p:spPr>
          <a:xfrm>
            <a:off x="4569619" y="557689"/>
            <a:ext cx="1767364" cy="3067526"/>
          </a:xfrm>
          <a:prstGeom prst="rect">
            <a:avLst/>
          </a:prstGeom>
        </p:spPr>
      </p:pic>
      <p:sp>
        <p:nvSpPr>
          <p:cNvPr id="7" name="文本框 6"/>
          <p:cNvSpPr txBox="1"/>
          <p:nvPr>
            <p:custDataLst>
              <p:tags r:id="rId2"/>
            </p:custDataLst>
          </p:nvPr>
        </p:nvSpPr>
        <p:spPr>
          <a:xfrm>
            <a:off x="545782" y="4296252"/>
            <a:ext cx="7354253" cy="590074"/>
          </a:xfrm>
          <a:prstGeom prst="rect">
            <a:avLst/>
          </a:prstGeom>
        </p:spPr>
        <p:txBody>
          <a:bodyPr lIns="68580" tIns="34290" rIns="68580" bIns="34290" anchor="ctr"/>
          <a:lstStyle>
            <a:defPPr>
              <a:defRPr lang="zh-CN"/>
            </a:defPPr>
            <a:lvl1pPr defTabSz="914400">
              <a:lnSpc>
                <a:spcPct val="90000"/>
              </a:lnSpc>
              <a:spcBef>
                <a:spcPct val="0"/>
              </a:spcBef>
              <a:buNone/>
              <a:defRPr sz="3200">
                <a:solidFill>
                  <a:srgbClr val="ED5113"/>
                </a:solidFill>
                <a:latin typeface="+mj-lt"/>
                <a:ea typeface="+mj-ea"/>
                <a:cs typeface="+mj-cs"/>
              </a:defRPr>
            </a:lvl1pPr>
          </a:lstStyle>
          <a:p>
            <a:r>
              <a:rPr lang="en-US" altLang="zh-CN" sz="1500" b="1" dirty="0">
                <a:solidFill>
                  <a:schemeClr val="tx1"/>
                </a:solidFill>
                <a:latin typeface="宋体" charset="0"/>
                <a:ea typeface="宋体" charset="0"/>
                <a:sym typeface="+mn-ea"/>
              </a:rPr>
              <a:t>2</a:t>
            </a:r>
            <a:r>
              <a:rPr lang="zh-CN" altLang="en-US" sz="1500" b="1" dirty="0">
                <a:solidFill>
                  <a:schemeClr val="tx1"/>
                </a:solidFill>
                <a:latin typeface="宋体" charset="0"/>
                <a:ea typeface="宋体" charset="0"/>
                <a:sym typeface="+mn-ea"/>
              </a:rPr>
              <a:t>）请将本章得任务点完成，任务点是包括视频和章节测验的，完成后下面的章节自动解锁</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5" cstate="print"/>
          <a:srcRect/>
          <a:stretch>
            <a:fillRect/>
          </a:stretch>
        </p:blipFill>
        <p:spPr>
          <a:xfrm>
            <a:off x="2303146" y="634365"/>
            <a:ext cx="1808321" cy="3199448"/>
          </a:xfrm>
          <a:prstGeom prst="rect">
            <a:avLst/>
          </a:prstGeom>
        </p:spPr>
      </p:pic>
      <p:pic>
        <p:nvPicPr>
          <p:cNvPr id="6" name="图片 5" descr="2"/>
          <p:cNvPicPr>
            <a:picLocks noChangeAspect="1"/>
          </p:cNvPicPr>
          <p:nvPr/>
        </p:nvPicPr>
        <p:blipFill>
          <a:blip r:embed="rId6" cstate="print"/>
          <a:srcRect/>
          <a:stretch>
            <a:fillRect/>
          </a:stretch>
        </p:blipFill>
        <p:spPr>
          <a:xfrm>
            <a:off x="4764406" y="616267"/>
            <a:ext cx="1730216" cy="3226118"/>
          </a:xfrm>
          <a:prstGeom prst="rect">
            <a:avLst/>
          </a:prstGeom>
        </p:spPr>
      </p:pic>
      <p:sp>
        <p:nvSpPr>
          <p:cNvPr id="7" name="文本框 6"/>
          <p:cNvSpPr txBox="1"/>
          <p:nvPr/>
        </p:nvSpPr>
        <p:spPr>
          <a:xfrm>
            <a:off x="23337" y="4335304"/>
            <a:ext cx="8429149" cy="530915"/>
          </a:xfrm>
          <a:prstGeom prst="rect">
            <a:avLst/>
          </a:prstGeom>
          <a:noFill/>
        </p:spPr>
        <p:txBody>
          <a:bodyPr wrap="square" lIns="68580" tIns="34290" rIns="68580" bIns="34290" rtlCol="0" anchor="t">
            <a:spAutoFit/>
          </a:bodyPr>
          <a:lstStyle/>
          <a:p>
            <a:pPr marL="257175" indent="-257175">
              <a:buFont typeface="Arial" charset="0"/>
              <a:buChar char="•"/>
            </a:pPr>
            <a:r>
              <a:rPr lang="en-US" altLang="zh-CN" sz="1500" b="1" dirty="0" err="1">
                <a:latin typeface="宋体" charset="0"/>
                <a:ea typeface="宋体" charset="0"/>
                <a:sym typeface="+mn-ea"/>
              </a:rPr>
              <a:t>点击课程目录右上方的讨论，进入后点击右上角的编辑键发布</a:t>
            </a:r>
            <a:r>
              <a:rPr lang="zh-CN" altLang="en-US" sz="1500" b="1" dirty="0">
                <a:latin typeface="宋体" charset="0"/>
                <a:ea typeface="宋体" charset="0"/>
                <a:sym typeface="+mn-ea"/>
              </a:rPr>
              <a:t>话题、讨论</a:t>
            </a:r>
            <a:r>
              <a:rPr lang="en-US" altLang="zh-CN" sz="1500" b="1" dirty="0" err="1">
                <a:latin typeface="宋体" charset="0"/>
                <a:ea typeface="宋体" charset="0"/>
                <a:sym typeface="+mn-ea"/>
              </a:rPr>
              <a:t>即可</a:t>
            </a:r>
            <a:r>
              <a:rPr lang="zh-CN" altLang="en-US" sz="1500" b="1" dirty="0">
                <a:latin typeface="宋体" charset="0"/>
                <a:ea typeface="宋体" charset="0"/>
                <a:sym typeface="+mn-ea"/>
              </a:rPr>
              <a:t>，目前小组的回复总量已经达到了：</a:t>
            </a:r>
            <a:r>
              <a:rPr lang="en-US" altLang="zh-CN" sz="1500" dirty="0">
                <a:latin typeface="宋体" charset="0"/>
                <a:ea typeface="宋体" charset="0"/>
                <a:sym typeface="+mn-ea"/>
              </a:rPr>
              <a:t>5863226</a:t>
            </a:r>
          </a:p>
        </p:txBody>
      </p:sp>
      <p:sp>
        <p:nvSpPr>
          <p:cNvPr id="8" name="任意多边形 7"/>
          <p:cNvSpPr/>
          <p:nvPr>
            <p:custDataLst>
              <p:tags r:id="rId2"/>
            </p:custDataLst>
          </p:nvPr>
        </p:nvSpPr>
        <p:spPr>
          <a:xfrm>
            <a:off x="10954" y="54293"/>
            <a:ext cx="1404461" cy="870585"/>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1"/>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zh-CN" altLang="da-DK" sz="1800" dirty="0">
                <a:solidFill>
                  <a:srgbClr val="FFFFFF"/>
                </a:solidFill>
              </a:rPr>
              <a:t>课程小组讨论</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601028" y="4038923"/>
            <a:ext cx="7886700" cy="782659"/>
          </a:xfrm>
          <a:prstGeom prst="rect">
            <a:avLst/>
          </a:prstGeom>
        </p:spPr>
        <p:txBody>
          <a:bodyPr lIns="68580" tIns="34290" rIns="68580" bIns="34290" anchor="ctr"/>
          <a:lstStyle>
            <a:defPPr>
              <a:defRPr lang="zh-CN"/>
            </a:defPPr>
            <a:lvl1pPr defTabSz="914400">
              <a:lnSpc>
                <a:spcPct val="90000"/>
              </a:lnSpc>
              <a:spcBef>
                <a:spcPct val="0"/>
              </a:spcBef>
              <a:buNone/>
              <a:defRPr sz="3200">
                <a:solidFill>
                  <a:srgbClr val="ED5113"/>
                </a:solidFill>
                <a:latin typeface="+mj-lt"/>
                <a:ea typeface="+mj-ea"/>
                <a:cs typeface="+mj-cs"/>
              </a:defRPr>
            </a:lvl1pPr>
          </a:lstStyle>
          <a:p>
            <a:r>
              <a:rPr lang="zh-CN" altLang="en-US" sz="1500" b="1" dirty="0">
                <a:solidFill>
                  <a:schemeClr val="tx1"/>
                </a:solidFill>
                <a:latin typeface="宋体" charset="0"/>
                <a:ea typeface="宋体" charset="0"/>
                <a:sym typeface="+mn-ea"/>
              </a:rPr>
              <a:t>点击下方导航栏的</a:t>
            </a:r>
            <a:r>
              <a:rPr lang="en-US" altLang="zh-CN" sz="1500" b="1" dirty="0">
                <a:solidFill>
                  <a:schemeClr val="tx1"/>
                </a:solidFill>
                <a:latin typeface="宋体" charset="0"/>
                <a:ea typeface="宋体" charset="0"/>
                <a:sym typeface="+mn-ea"/>
              </a:rPr>
              <a:t>“</a:t>
            </a:r>
            <a:r>
              <a:rPr lang="zh-CN" altLang="en-US" sz="1500" b="1" dirty="0">
                <a:solidFill>
                  <a:schemeClr val="tx1"/>
                </a:solidFill>
                <a:latin typeface="宋体" charset="0"/>
                <a:ea typeface="宋体" charset="0"/>
                <a:sym typeface="+mn-ea"/>
              </a:rPr>
              <a:t>笔记</a:t>
            </a:r>
            <a:r>
              <a:rPr lang="en-US" altLang="zh-CN" sz="1500" b="1" dirty="0">
                <a:solidFill>
                  <a:schemeClr val="tx1"/>
                </a:solidFill>
                <a:latin typeface="宋体" charset="0"/>
                <a:ea typeface="宋体" charset="0"/>
                <a:sym typeface="+mn-ea"/>
              </a:rPr>
              <a:t>”</a:t>
            </a:r>
            <a:r>
              <a:rPr lang="zh-CN" altLang="en-US" sz="1500" b="1" dirty="0">
                <a:solidFill>
                  <a:schemeClr val="tx1"/>
                </a:solidFill>
                <a:latin typeface="宋体" charset="0"/>
                <a:ea typeface="宋体" charset="0"/>
                <a:sym typeface="+mn-ea"/>
              </a:rPr>
              <a:t>点击右脚角的加号，记录笔记即可</a:t>
            </a:r>
          </a:p>
        </p:txBody>
      </p:sp>
      <p:pic>
        <p:nvPicPr>
          <p:cNvPr id="5" name="图片 4" descr="C:\Users\Acer\Desktop\3.png3"/>
          <p:cNvPicPr>
            <a:picLocks noChangeAspect="1"/>
          </p:cNvPicPr>
          <p:nvPr/>
        </p:nvPicPr>
        <p:blipFill>
          <a:blip r:embed="rId6" cstate="print"/>
          <a:srcRect/>
          <a:stretch>
            <a:fillRect/>
          </a:stretch>
        </p:blipFill>
        <p:spPr>
          <a:xfrm>
            <a:off x="2081212" y="534353"/>
            <a:ext cx="1804988" cy="3141345"/>
          </a:xfrm>
          <a:prstGeom prst="rect">
            <a:avLst/>
          </a:prstGeom>
        </p:spPr>
      </p:pic>
      <p:pic>
        <p:nvPicPr>
          <p:cNvPr id="6" name="图片 5" descr="4"/>
          <p:cNvPicPr>
            <a:picLocks noChangeAspect="1"/>
          </p:cNvPicPr>
          <p:nvPr/>
        </p:nvPicPr>
        <p:blipFill>
          <a:blip r:embed="rId7" cstate="print"/>
          <a:srcRect/>
          <a:stretch>
            <a:fillRect/>
          </a:stretch>
        </p:blipFill>
        <p:spPr>
          <a:xfrm>
            <a:off x="4712970" y="533876"/>
            <a:ext cx="1797844" cy="3125153"/>
          </a:xfrm>
          <a:prstGeom prst="rect">
            <a:avLst/>
          </a:prstGeom>
        </p:spPr>
      </p:pic>
      <p:sp>
        <p:nvSpPr>
          <p:cNvPr id="8" name="任意多边形 7"/>
          <p:cNvSpPr/>
          <p:nvPr>
            <p:custDataLst>
              <p:tags r:id="rId3"/>
            </p:custDataLst>
          </p:nvPr>
        </p:nvSpPr>
        <p:spPr>
          <a:xfrm>
            <a:off x="32626" y="25923"/>
            <a:ext cx="1110615" cy="677134"/>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1"/>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zh-CN" altLang="da-DK" sz="1800" dirty="0">
                <a:solidFill>
                  <a:srgbClr val="FFFFFF"/>
                </a:solidFill>
                <a:sym typeface="+mn-ea"/>
              </a:rPr>
              <a:t>笔记</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307181" y="3910336"/>
            <a:ext cx="7886700" cy="782659"/>
          </a:xfrm>
          <a:prstGeom prst="rect">
            <a:avLst/>
          </a:prstGeom>
        </p:spPr>
        <p:txBody>
          <a:bodyPr lIns="68580" tIns="34290" rIns="68580" bIns="34290" anchor="ctr"/>
          <a:lstStyle>
            <a:defPPr>
              <a:defRPr lang="zh-CN"/>
            </a:defPPr>
            <a:lvl1pPr defTabSz="914400">
              <a:lnSpc>
                <a:spcPct val="90000"/>
              </a:lnSpc>
              <a:spcBef>
                <a:spcPct val="0"/>
              </a:spcBef>
              <a:buNone/>
              <a:defRPr sz="3200">
                <a:solidFill>
                  <a:srgbClr val="ED5113"/>
                </a:solidFill>
                <a:latin typeface="+mj-lt"/>
                <a:ea typeface="+mj-ea"/>
                <a:cs typeface="+mj-cs"/>
              </a:defRPr>
            </a:lvl1pPr>
          </a:lstStyle>
          <a:p>
            <a:pPr lvl="0" algn="l"/>
            <a:r>
              <a:rPr lang="zh-CN" altLang="en-US" sz="1500" b="1" dirty="0">
                <a:solidFill>
                  <a:schemeClr val="tx1"/>
                </a:solidFill>
                <a:latin typeface="宋体" charset="0"/>
                <a:ea typeface="宋体" charset="0"/>
                <a:sym typeface="+mn-ea"/>
              </a:rPr>
              <a:t>如果老师发布了考试，在消息列表的通知里会有考试通知，并且显示考试截至时间和考试限时，直接点击进入点击</a:t>
            </a:r>
            <a:r>
              <a:rPr lang="en-US" altLang="zh-CN" sz="1500" b="1" dirty="0">
                <a:solidFill>
                  <a:schemeClr val="tx1"/>
                </a:solidFill>
                <a:latin typeface="宋体" charset="0"/>
                <a:ea typeface="宋体" charset="0"/>
                <a:sym typeface="+mn-ea"/>
              </a:rPr>
              <a:t>“</a:t>
            </a:r>
            <a:r>
              <a:rPr lang="zh-CN" altLang="en-US" sz="1500" b="1" dirty="0">
                <a:solidFill>
                  <a:schemeClr val="tx1"/>
                </a:solidFill>
                <a:latin typeface="宋体" charset="0"/>
                <a:ea typeface="宋体" charset="0"/>
                <a:sym typeface="+mn-ea"/>
              </a:rPr>
              <a:t>开始考试</a:t>
            </a:r>
            <a:r>
              <a:rPr lang="en-US" altLang="zh-CN" sz="1500" b="1" dirty="0">
                <a:solidFill>
                  <a:schemeClr val="tx1"/>
                </a:solidFill>
                <a:latin typeface="宋体" charset="0"/>
                <a:ea typeface="宋体" charset="0"/>
                <a:sym typeface="+mn-ea"/>
              </a:rPr>
              <a:t>”</a:t>
            </a:r>
            <a:r>
              <a:rPr lang="zh-CN" altLang="en-US" sz="1500" b="1" dirty="0">
                <a:solidFill>
                  <a:schemeClr val="tx1"/>
                </a:solidFill>
                <a:latin typeface="宋体" charset="0"/>
                <a:ea typeface="宋体" charset="0"/>
                <a:sym typeface="+mn-ea"/>
              </a:rPr>
              <a:t>参加考试即可</a:t>
            </a:r>
          </a:p>
        </p:txBody>
      </p:sp>
      <p:pic>
        <p:nvPicPr>
          <p:cNvPr id="5" name="图片 4" descr="1"/>
          <p:cNvPicPr>
            <a:picLocks noChangeAspect="1"/>
          </p:cNvPicPr>
          <p:nvPr/>
        </p:nvPicPr>
        <p:blipFill>
          <a:blip r:embed="rId6" cstate="print"/>
          <a:srcRect/>
          <a:stretch>
            <a:fillRect/>
          </a:stretch>
        </p:blipFill>
        <p:spPr>
          <a:xfrm>
            <a:off x="1349217" y="883444"/>
            <a:ext cx="1601629" cy="2782253"/>
          </a:xfrm>
          <a:prstGeom prst="rect">
            <a:avLst/>
          </a:prstGeom>
        </p:spPr>
      </p:pic>
      <p:pic>
        <p:nvPicPr>
          <p:cNvPr id="6" name="图片 5" descr="2"/>
          <p:cNvPicPr>
            <a:picLocks noChangeAspect="1"/>
          </p:cNvPicPr>
          <p:nvPr/>
        </p:nvPicPr>
        <p:blipFill>
          <a:blip r:embed="rId7" cstate="print"/>
          <a:srcRect/>
          <a:stretch>
            <a:fillRect/>
          </a:stretch>
        </p:blipFill>
        <p:spPr>
          <a:xfrm>
            <a:off x="3594259" y="874395"/>
            <a:ext cx="1601629" cy="2795588"/>
          </a:xfrm>
          <a:prstGeom prst="rect">
            <a:avLst/>
          </a:prstGeom>
        </p:spPr>
      </p:pic>
      <p:pic>
        <p:nvPicPr>
          <p:cNvPr id="7" name="图片 6" descr="3"/>
          <p:cNvPicPr>
            <a:picLocks noChangeAspect="1"/>
          </p:cNvPicPr>
          <p:nvPr/>
        </p:nvPicPr>
        <p:blipFill>
          <a:blip r:embed="rId8" cstate="print"/>
          <a:srcRect/>
          <a:stretch>
            <a:fillRect/>
          </a:stretch>
        </p:blipFill>
        <p:spPr>
          <a:xfrm>
            <a:off x="5719763" y="850107"/>
            <a:ext cx="1600676" cy="2798921"/>
          </a:xfrm>
          <a:prstGeom prst="rect">
            <a:avLst/>
          </a:prstGeom>
        </p:spPr>
      </p:pic>
      <p:sp>
        <p:nvSpPr>
          <p:cNvPr id="8" name="任意多边形 7"/>
          <p:cNvSpPr/>
          <p:nvPr>
            <p:custDataLst>
              <p:tags r:id="rId3"/>
            </p:custDataLst>
          </p:nvPr>
        </p:nvSpPr>
        <p:spPr>
          <a:xfrm>
            <a:off x="29478" y="34662"/>
            <a:ext cx="1061186" cy="712716"/>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1"/>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zh-CN" altLang="da-DK" sz="1800" dirty="0">
                <a:solidFill>
                  <a:srgbClr val="FFFFFF"/>
                </a:solidFill>
                <a:sym typeface="+mn-ea"/>
              </a:rPr>
              <a:t>考试</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206216" y="3616014"/>
            <a:ext cx="7886700" cy="782659"/>
          </a:xfrm>
          <a:prstGeom prst="rect">
            <a:avLst/>
          </a:prstGeom>
        </p:spPr>
        <p:txBody>
          <a:bodyPr lIns="68580" tIns="34290" rIns="68580" bIns="34290" anchor="ctr"/>
          <a:lstStyle>
            <a:defPPr>
              <a:defRPr lang="zh-CN"/>
            </a:defPPr>
            <a:lvl1pPr defTabSz="914400">
              <a:lnSpc>
                <a:spcPct val="90000"/>
              </a:lnSpc>
              <a:spcBef>
                <a:spcPct val="0"/>
              </a:spcBef>
              <a:buNone/>
              <a:defRPr sz="3200">
                <a:solidFill>
                  <a:srgbClr val="ED5113"/>
                </a:solidFill>
                <a:latin typeface="+mj-lt"/>
                <a:ea typeface="+mj-ea"/>
                <a:cs typeface="+mj-cs"/>
              </a:defRPr>
            </a:lvl1pPr>
          </a:lstStyle>
          <a:p>
            <a:endParaRPr lang="en-US" sz="1500" b="1" dirty="0">
              <a:solidFill>
                <a:schemeClr val="bg1"/>
              </a:solidFill>
              <a:latin typeface="宋体" charset="0"/>
              <a:ea typeface="宋体" charset="0"/>
              <a:sym typeface="+mn-ea"/>
            </a:endParaRPr>
          </a:p>
          <a:p>
            <a:r>
              <a:rPr lang="en-US" sz="1500" b="1" dirty="0">
                <a:solidFill>
                  <a:schemeClr val="tx1"/>
                </a:solidFill>
                <a:latin typeface="宋体" charset="0"/>
                <a:ea typeface="宋体" charset="0"/>
                <a:sym typeface="+mn-ea"/>
              </a:rPr>
              <a:t>1</a:t>
            </a:r>
            <a:r>
              <a:rPr lang="zh-CN" altLang="en-US" sz="1500" b="1" dirty="0">
                <a:solidFill>
                  <a:schemeClr val="tx1"/>
                </a:solidFill>
                <a:latin typeface="宋体" charset="0"/>
                <a:ea typeface="宋体" charset="0"/>
                <a:sym typeface="+mn-ea"/>
              </a:rPr>
              <a:t>）</a:t>
            </a:r>
            <a:r>
              <a:rPr sz="1500" b="1" dirty="0" err="1">
                <a:solidFill>
                  <a:schemeClr val="tx1"/>
                </a:solidFill>
                <a:latin typeface="宋体" charset="0"/>
                <a:ea typeface="宋体" charset="0"/>
                <a:sym typeface="+mn-ea"/>
              </a:rPr>
              <a:t>点击课程目录右上角的详情，可以看到学校安排此门课程的权重比例和已经完成的任务数</a:t>
            </a:r>
            <a:r>
              <a:rPr sz="1500" b="1" dirty="0">
                <a:solidFill>
                  <a:schemeClr val="tx1"/>
                </a:solidFill>
                <a:latin typeface="宋体" charset="0"/>
                <a:ea typeface="宋体" charset="0"/>
                <a:sym typeface="+mn-ea"/>
              </a:rPr>
              <a:t>。</a:t>
            </a:r>
          </a:p>
          <a:p>
            <a:r>
              <a:rPr lang="en-US" altLang="zh-CN" sz="1500" b="1" dirty="0">
                <a:solidFill>
                  <a:schemeClr val="tx1"/>
                </a:solidFill>
                <a:latin typeface="宋体" charset="0"/>
                <a:ea typeface="宋体" charset="0"/>
                <a:sym typeface="+mn-ea"/>
              </a:rPr>
              <a:t>2</a:t>
            </a:r>
            <a:r>
              <a:rPr lang="zh-CN" altLang="en-US" sz="1500" b="1" dirty="0">
                <a:solidFill>
                  <a:schemeClr val="tx1"/>
                </a:solidFill>
                <a:latin typeface="宋体" charset="0"/>
                <a:ea typeface="宋体" charset="0"/>
                <a:sym typeface="+mn-ea"/>
              </a:rPr>
              <a:t>）</a:t>
            </a:r>
            <a:r>
              <a:rPr sz="1500" b="1" dirty="0" err="1">
                <a:solidFill>
                  <a:schemeClr val="tx1"/>
                </a:solidFill>
                <a:latin typeface="宋体" charset="0"/>
                <a:ea typeface="宋体" charset="0"/>
                <a:sym typeface="+mn-ea"/>
              </a:rPr>
              <a:t>如果使用超星客户端中遇见任何问题，点击课程信息页面右上角的“客服”回调转到在线客服小组，点击右上角的</a:t>
            </a:r>
            <a:r>
              <a:rPr sz="1500" b="1" dirty="0">
                <a:solidFill>
                  <a:schemeClr val="tx1"/>
                </a:solidFill>
                <a:latin typeface="宋体" charset="0"/>
                <a:ea typeface="宋体" charset="0"/>
                <a:sym typeface="+mn-ea"/>
              </a:rPr>
              <a:t>“+”</a:t>
            </a:r>
            <a:r>
              <a:rPr sz="1500" b="1" dirty="0" err="1">
                <a:solidFill>
                  <a:schemeClr val="tx1"/>
                </a:solidFill>
                <a:latin typeface="宋体" charset="0"/>
                <a:ea typeface="宋体" charset="0"/>
                <a:sym typeface="+mn-ea"/>
              </a:rPr>
              <a:t>直接发布问题，客服会以最快的速度回复</a:t>
            </a:r>
            <a:r>
              <a:rPr sz="1500" b="1" dirty="0">
                <a:solidFill>
                  <a:schemeClr val="tx1"/>
                </a:solidFill>
                <a:latin typeface="宋体" charset="0"/>
                <a:ea typeface="宋体" charset="0"/>
                <a:sym typeface="+mn-ea"/>
              </a:rPr>
              <a:t>。</a:t>
            </a:r>
            <a:endParaRPr lang="zh-CN" altLang="en-US" sz="1500" b="1" dirty="0">
              <a:solidFill>
                <a:schemeClr val="tx1"/>
              </a:solidFill>
              <a:latin typeface="宋体" charset="0"/>
              <a:ea typeface="宋体" charset="0"/>
              <a:sym typeface="+mn-ea"/>
            </a:endParaRPr>
          </a:p>
        </p:txBody>
      </p:sp>
      <p:pic>
        <p:nvPicPr>
          <p:cNvPr id="5" name="图片 4" descr="1"/>
          <p:cNvPicPr>
            <a:picLocks noChangeAspect="1"/>
          </p:cNvPicPr>
          <p:nvPr/>
        </p:nvPicPr>
        <p:blipFill>
          <a:blip r:embed="rId6" cstate="print"/>
          <a:srcRect/>
          <a:stretch>
            <a:fillRect/>
          </a:stretch>
        </p:blipFill>
        <p:spPr>
          <a:xfrm>
            <a:off x="1439227" y="491014"/>
            <a:ext cx="1707833" cy="2780348"/>
          </a:xfrm>
          <a:prstGeom prst="rect">
            <a:avLst/>
          </a:prstGeom>
        </p:spPr>
      </p:pic>
      <p:pic>
        <p:nvPicPr>
          <p:cNvPr id="6" name="图片 5" descr="2"/>
          <p:cNvPicPr>
            <a:picLocks noChangeAspect="1"/>
          </p:cNvPicPr>
          <p:nvPr/>
        </p:nvPicPr>
        <p:blipFill>
          <a:blip r:embed="rId7" cstate="print"/>
          <a:srcRect/>
          <a:stretch>
            <a:fillRect/>
          </a:stretch>
        </p:blipFill>
        <p:spPr>
          <a:xfrm>
            <a:off x="3766661" y="480060"/>
            <a:ext cx="1622108" cy="2748439"/>
          </a:xfrm>
          <a:prstGeom prst="rect">
            <a:avLst/>
          </a:prstGeom>
        </p:spPr>
      </p:pic>
      <p:pic>
        <p:nvPicPr>
          <p:cNvPr id="7" name="图片 6" descr="3"/>
          <p:cNvPicPr>
            <a:picLocks noChangeAspect="1"/>
          </p:cNvPicPr>
          <p:nvPr/>
        </p:nvPicPr>
        <p:blipFill>
          <a:blip r:embed="rId8" cstate="print"/>
          <a:srcRect/>
          <a:stretch>
            <a:fillRect/>
          </a:stretch>
        </p:blipFill>
        <p:spPr>
          <a:xfrm>
            <a:off x="6039803" y="442436"/>
            <a:ext cx="1644015" cy="2748915"/>
          </a:xfrm>
          <a:prstGeom prst="rect">
            <a:avLst/>
          </a:prstGeom>
        </p:spPr>
      </p:pic>
      <p:sp>
        <p:nvSpPr>
          <p:cNvPr id="8" name="任意多边形 7"/>
          <p:cNvSpPr/>
          <p:nvPr>
            <p:custDataLst>
              <p:tags r:id="rId3"/>
            </p:custDataLst>
          </p:nvPr>
        </p:nvSpPr>
        <p:spPr>
          <a:xfrm>
            <a:off x="19953" y="25137"/>
            <a:ext cx="1061186" cy="712716"/>
          </a:xfrm>
          <a:custGeom>
            <a:avLst/>
            <a:gdLst>
              <a:gd name="connsiteX0" fmla="*/ 71351 w 1414993"/>
              <a:gd name="connsiteY0" fmla="*/ 0 h 647171"/>
              <a:gd name="connsiteX1" fmla="*/ 1343642 w 1414993"/>
              <a:gd name="connsiteY1" fmla="*/ 0 h 647171"/>
              <a:gd name="connsiteX2" fmla="*/ 1414993 w 1414993"/>
              <a:gd name="connsiteY2" fmla="*/ 71351 h 647171"/>
              <a:gd name="connsiteX3" fmla="*/ 1414993 w 1414993"/>
              <a:gd name="connsiteY3" fmla="*/ 356746 h 647171"/>
              <a:gd name="connsiteX4" fmla="*/ 1343642 w 1414993"/>
              <a:gd name="connsiteY4" fmla="*/ 428097 h 647171"/>
              <a:gd name="connsiteX5" fmla="*/ 850565 w 1414993"/>
              <a:gd name="connsiteY5" fmla="*/ 428097 h 647171"/>
              <a:gd name="connsiteX6" fmla="*/ 707496 w 1414993"/>
              <a:gd name="connsiteY6" fmla="*/ 647171 h 647171"/>
              <a:gd name="connsiteX7" fmla="*/ 564428 w 1414993"/>
              <a:gd name="connsiteY7" fmla="*/ 428097 h 647171"/>
              <a:gd name="connsiteX8" fmla="*/ 71351 w 1414993"/>
              <a:gd name="connsiteY8" fmla="*/ 428097 h 647171"/>
              <a:gd name="connsiteX9" fmla="*/ 0 w 1414993"/>
              <a:gd name="connsiteY9" fmla="*/ 356746 h 647171"/>
              <a:gd name="connsiteX10" fmla="*/ 0 w 1414993"/>
              <a:gd name="connsiteY10" fmla="*/ 71351 h 647171"/>
              <a:gd name="connsiteX11" fmla="*/ 71351 w 1414993"/>
              <a:gd name="connsiteY11" fmla="*/ 0 h 6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4993" h="647171">
                <a:moveTo>
                  <a:pt x="71351" y="0"/>
                </a:moveTo>
                <a:lnTo>
                  <a:pt x="1343642" y="0"/>
                </a:lnTo>
                <a:cubicBezTo>
                  <a:pt x="1383048" y="0"/>
                  <a:pt x="1414993" y="31945"/>
                  <a:pt x="1414993" y="71351"/>
                </a:cubicBezTo>
                <a:lnTo>
                  <a:pt x="1414993" y="356746"/>
                </a:lnTo>
                <a:cubicBezTo>
                  <a:pt x="1414993" y="396152"/>
                  <a:pt x="1383048" y="428097"/>
                  <a:pt x="1343642" y="428097"/>
                </a:cubicBezTo>
                <a:lnTo>
                  <a:pt x="850565" y="428097"/>
                </a:lnTo>
                <a:lnTo>
                  <a:pt x="707496" y="647171"/>
                </a:lnTo>
                <a:lnTo>
                  <a:pt x="564428" y="428097"/>
                </a:lnTo>
                <a:lnTo>
                  <a:pt x="71351" y="428097"/>
                </a:lnTo>
                <a:cubicBezTo>
                  <a:pt x="31945" y="428097"/>
                  <a:pt x="0" y="396152"/>
                  <a:pt x="0" y="356746"/>
                </a:cubicBezTo>
                <a:lnTo>
                  <a:pt x="0" y="71351"/>
                </a:lnTo>
                <a:cubicBezTo>
                  <a:pt x="0" y="31945"/>
                  <a:pt x="31945" y="0"/>
                  <a:pt x="71351" y="0"/>
                </a:cubicBezTo>
                <a:close/>
              </a:path>
            </a:pathLst>
          </a:custGeom>
          <a:solidFill>
            <a:schemeClr val="accent1"/>
          </a:solidFill>
        </p:spPr>
        <p:txBody>
          <a:bodyPr rot="0" spcFirstLastPara="0" vertOverflow="overflow" horzOverflow="overflow" vert="horz" wrap="square" lIns="68579" tIns="34289" rIns="68579" bIns="188996" numCol="1" spcCol="0" rtlCol="0" fromWordArt="0" anchor="ctr" anchorCtr="0" forceAA="0" compatLnSpc="1">
            <a:normAutofit/>
          </a:bodyPr>
          <a:lstStyle/>
          <a:p>
            <a:pPr algn="ctr"/>
            <a:r>
              <a:rPr lang="zh-CN" altLang="da-DK" sz="1800" dirty="0">
                <a:solidFill>
                  <a:srgbClr val="FFFFFF"/>
                </a:solidFill>
                <a:sym typeface="+mn-ea"/>
              </a:rPr>
              <a:t>考试</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custDataLst>
              <p:tags r:id="rId2"/>
            </p:custDataLst>
          </p:nvPr>
        </p:nvSpPr>
        <p:spPr>
          <a:xfrm>
            <a:off x="2276528" y="1566875"/>
            <a:ext cx="3073413" cy="84739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da-DK" sz="2100" dirty="0">
                <a:solidFill>
                  <a:srgbClr val="FFFFFF"/>
                </a:solidFill>
                <a:sym typeface="+mn-ea"/>
              </a:rPr>
              <a:t>其他功能</a:t>
            </a:r>
            <a:endParaRPr lang="zh-CN" altLang="da-DK" sz="2100" dirty="0">
              <a:solidFill>
                <a:srgbClr val="FFFFFF"/>
              </a:solidFill>
              <a:latin typeface="+mj-lt"/>
              <a:ea typeface="+mj-ea"/>
              <a:cs typeface="+mj-cs"/>
              <a:sym typeface="+mn-ea"/>
            </a:endParaRPr>
          </a:p>
        </p:txBody>
      </p:sp>
      <p:sp>
        <p:nvSpPr>
          <p:cNvPr id="4" name="燕尾形 3"/>
          <p:cNvSpPr/>
          <p:nvPr>
            <p:custDataLst>
              <p:tags r:id="rId3"/>
            </p:custDataLst>
          </p:nvPr>
        </p:nvSpPr>
        <p:spPr>
          <a:xfrm>
            <a:off x="4869559" y="1567351"/>
            <a:ext cx="1108010" cy="847391"/>
          </a:xfrm>
          <a:prstGeom prst="chevron">
            <a:avLst/>
          </a:prstGeom>
          <a:solidFill>
            <a:srgbClr val="FFFF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endParaRPr>
          </a:p>
        </p:txBody>
      </p:sp>
      <p:sp>
        <p:nvSpPr>
          <p:cNvPr id="16" name="矩形 15"/>
          <p:cNvSpPr/>
          <p:nvPr>
            <p:custDataLst>
              <p:tags r:id="rId4"/>
            </p:custDataLst>
          </p:nvPr>
        </p:nvSpPr>
        <p:spPr>
          <a:xfrm>
            <a:off x="2230808" y="2509350"/>
            <a:ext cx="3682468" cy="893755"/>
          </a:xfrm>
          <a:prstGeom prst="rect">
            <a:avLst/>
          </a:prstGeom>
        </p:spPr>
        <p:txBody>
          <a:bodyPr wrap="square" lIns="68580" tIns="34290" rIns="68580" bIns="34290">
            <a:normAutofit/>
          </a:bodyPr>
          <a:lstStyle/>
          <a:p>
            <a:pPr algn="just">
              <a:lnSpc>
                <a:spcPct val="130000"/>
              </a:lnSpc>
            </a:pPr>
            <a:r>
              <a:rPr lang="en-US" altLang="zh-CN" sz="2100" dirty="0">
                <a:solidFill>
                  <a:schemeClr val="accent1"/>
                </a:solidFill>
              </a:rPr>
              <a:t>1</a:t>
            </a:r>
            <a:r>
              <a:rPr lang="zh-CN" altLang="en-US" sz="2100" dirty="0">
                <a:solidFill>
                  <a:schemeClr val="accent1"/>
                </a:solidFill>
              </a:rPr>
              <a:t>：订阅                    </a:t>
            </a:r>
            <a:r>
              <a:rPr lang="en-US" altLang="zh-CN" sz="2100" dirty="0">
                <a:solidFill>
                  <a:schemeClr val="accent1"/>
                </a:solidFill>
              </a:rPr>
              <a:t>2</a:t>
            </a:r>
            <a:r>
              <a:rPr lang="zh-CN" altLang="en-US" sz="2100" dirty="0">
                <a:solidFill>
                  <a:schemeClr val="accent1"/>
                </a:solidFill>
              </a:rPr>
              <a:t>：书架</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dirty="0"/>
              <a:t>                                      </a:t>
            </a:r>
            <a:r>
              <a:rPr lang="zh-CN" altLang="zh-CN" dirty="0">
                <a:solidFill>
                  <a:schemeClr val="tx1"/>
                </a:solidFill>
              </a:rPr>
              <a:t>前言</a:t>
            </a:r>
          </a:p>
        </p:txBody>
      </p:sp>
      <p:sp>
        <p:nvSpPr>
          <p:cNvPr id="5" name="内容占位符 4"/>
          <p:cNvSpPr>
            <a:spLocks noGrp="1"/>
          </p:cNvSpPr>
          <p:nvPr>
            <p:ph idx="1"/>
            <p:custDataLst>
              <p:tags r:id="rId3"/>
            </p:custDataLst>
          </p:nvPr>
        </p:nvSpPr>
        <p:spPr/>
        <p:txBody>
          <a:bodyPr>
            <a:noAutofit/>
          </a:bodyPr>
          <a:lstStyle/>
          <a:p>
            <a:pPr algn="l"/>
            <a:r>
              <a:rPr dirty="0">
                <a:latin typeface="宋体" charset="0"/>
                <a:ea typeface="宋体" charset="0"/>
              </a:rPr>
              <a:t> </a:t>
            </a:r>
            <a:r>
              <a:rPr b="1" dirty="0">
                <a:latin typeface="宋体" charset="0"/>
                <a:ea typeface="宋体" charset="0"/>
              </a:rPr>
              <a:t>   超星客户端，是学校在尔雅开通域名后，一款可以实现与各地的同学们畅所欲言的探讨，可以随时随地的学习，同时，老师也可以随时随地的管理学生的学习情况，不受时间、地点、空间影响。移动互联网的时代</a:t>
            </a:r>
            <a:r>
              <a:rPr lang="en-US" b="1" dirty="0">
                <a:latin typeface="宋体" charset="0"/>
                <a:ea typeface="宋体" charset="0"/>
              </a:rPr>
              <a:t>,</a:t>
            </a:r>
            <a:r>
              <a:rPr b="1" dirty="0">
                <a:latin typeface="宋体" charset="0"/>
                <a:ea typeface="宋体" charset="0"/>
              </a:rPr>
              <a:t>超星客户端移动学习 的交互性可以实现信息及时的双向流通，同时有利于培养学习者的交流沟通能力激发学习者的学习热情，发展学习者的个性，有利于提高学习者的学习成绩和信心。并且超星是一款终身学习的软件，拥有它你可以博览古今中外浩瀚的书籍，可以足不出户学习高校名师的精品课程。</a:t>
            </a:r>
            <a:r>
              <a:rPr dirty="0">
                <a:latin typeface="宋体" charset="0"/>
                <a:ea typeface="宋体" charset="0"/>
              </a:rPr>
              <a:t> </a:t>
            </a:r>
          </a:p>
        </p:txBody>
      </p:sp>
      <p:cxnSp>
        <p:nvCxnSpPr>
          <p:cNvPr id="4" name="直接连接符 3"/>
          <p:cNvCxnSpPr/>
          <p:nvPr>
            <p:custDataLst>
              <p:tags r:id="rId4"/>
            </p:custDataLst>
          </p:nvPr>
        </p:nvCxnSpPr>
        <p:spPr>
          <a:xfrm>
            <a:off x="721065" y="1034099"/>
            <a:ext cx="7033751"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95726" y="63341"/>
            <a:ext cx="7886700" cy="534829"/>
          </a:xfrm>
          <a:prstGeom prst="rect">
            <a:avLst/>
          </a:prstGeom>
        </p:spPr>
        <p:txBody>
          <a:bodyPr lIns="68580" tIns="34290" rIns="68580" bIns="34290" anchor="ctr"/>
          <a:lstStyle>
            <a:defPPr>
              <a:defRPr lang="zh-CN"/>
            </a:defPPr>
            <a:lvl1pPr defTabSz="914400">
              <a:lnSpc>
                <a:spcPct val="90000"/>
              </a:lnSpc>
              <a:spcBef>
                <a:spcPct val="0"/>
              </a:spcBef>
              <a:buNone/>
              <a:defRPr sz="3200">
                <a:solidFill>
                  <a:srgbClr val="ED5113"/>
                </a:solidFill>
                <a:latin typeface="+mj-lt"/>
                <a:ea typeface="+mj-ea"/>
                <a:cs typeface="+mj-cs"/>
              </a:defRPr>
            </a:lvl1pPr>
          </a:lstStyle>
          <a:p>
            <a:r>
              <a:rPr lang="en-US" altLang="zh-CN" sz="1800" dirty="0">
                <a:solidFill>
                  <a:schemeClr val="bg1"/>
                </a:solidFill>
              </a:rPr>
              <a:t>1</a:t>
            </a:r>
            <a:r>
              <a:rPr lang="zh-CN" altLang="en-US" sz="1800" dirty="0">
                <a:solidFill>
                  <a:schemeClr val="bg1"/>
                </a:solidFill>
              </a:rPr>
              <a:t>订阅</a:t>
            </a:r>
          </a:p>
        </p:txBody>
      </p:sp>
      <p:pic>
        <p:nvPicPr>
          <p:cNvPr id="5" name="图片 4" descr="1"/>
          <p:cNvPicPr>
            <a:picLocks noChangeAspect="1"/>
          </p:cNvPicPr>
          <p:nvPr/>
        </p:nvPicPr>
        <p:blipFill>
          <a:blip r:embed="rId5" cstate="print"/>
          <a:srcRect/>
          <a:stretch>
            <a:fillRect/>
          </a:stretch>
        </p:blipFill>
        <p:spPr>
          <a:xfrm>
            <a:off x="2350294" y="923449"/>
            <a:ext cx="1586389" cy="2790825"/>
          </a:xfrm>
          <a:prstGeom prst="rect">
            <a:avLst/>
          </a:prstGeom>
        </p:spPr>
      </p:pic>
      <p:pic>
        <p:nvPicPr>
          <p:cNvPr id="6" name="图片 5" descr="2"/>
          <p:cNvPicPr>
            <a:picLocks noChangeAspect="1"/>
          </p:cNvPicPr>
          <p:nvPr/>
        </p:nvPicPr>
        <p:blipFill>
          <a:blip r:embed="rId6" cstate="print"/>
          <a:srcRect/>
          <a:stretch>
            <a:fillRect/>
          </a:stretch>
        </p:blipFill>
        <p:spPr>
          <a:xfrm>
            <a:off x="5024914" y="952501"/>
            <a:ext cx="1595914" cy="2797016"/>
          </a:xfrm>
          <a:prstGeom prst="rect">
            <a:avLst/>
          </a:prstGeom>
        </p:spPr>
      </p:pic>
      <p:sp>
        <p:nvSpPr>
          <p:cNvPr id="7" name="文本框 6"/>
          <p:cNvSpPr txBox="1"/>
          <p:nvPr/>
        </p:nvSpPr>
        <p:spPr>
          <a:xfrm>
            <a:off x="233838" y="4233863"/>
            <a:ext cx="7537133" cy="530915"/>
          </a:xfrm>
          <a:prstGeom prst="rect">
            <a:avLst/>
          </a:prstGeom>
          <a:noFill/>
        </p:spPr>
        <p:txBody>
          <a:bodyPr wrap="square" lIns="68580" tIns="34290" rIns="68580" bIns="34290" rtlCol="0" anchor="t">
            <a:spAutoFit/>
          </a:bodyPr>
          <a:lstStyle/>
          <a:p>
            <a:pPr lvl="0" algn="l"/>
            <a:r>
              <a:rPr lang="zh-CN" altLang="en-US" sz="1500" b="1" dirty="0">
                <a:latin typeface="宋体" charset="0"/>
                <a:ea typeface="宋体" charset="0"/>
                <a:sym typeface="+mn-ea"/>
              </a:rPr>
              <a:t>登陆超星客户端后，点击右上角的</a:t>
            </a:r>
            <a:r>
              <a:rPr lang="en-US" altLang="zh-CN" sz="1500" b="1" dirty="0">
                <a:latin typeface="宋体" charset="0"/>
                <a:ea typeface="宋体" charset="0"/>
                <a:sym typeface="+mn-ea"/>
              </a:rPr>
              <a:t>“+”</a:t>
            </a:r>
            <a:r>
              <a:rPr lang="zh-CN" altLang="en-US" sz="1500" b="1" dirty="0">
                <a:latin typeface="宋体" charset="0"/>
                <a:ea typeface="宋体" charset="0"/>
                <a:sym typeface="+mn-ea"/>
              </a:rPr>
              <a:t>跳转页面选择对自己有帮助的专题点击</a:t>
            </a:r>
            <a:r>
              <a:rPr lang="en-US" altLang="zh-CN" sz="1500" b="1" dirty="0">
                <a:latin typeface="宋体" charset="0"/>
                <a:ea typeface="宋体" charset="0"/>
                <a:sym typeface="+mn-ea"/>
              </a:rPr>
              <a:t>“</a:t>
            </a:r>
            <a:r>
              <a:rPr lang="zh-CN" altLang="en-US" sz="1500" b="1" dirty="0">
                <a:latin typeface="宋体" charset="0"/>
                <a:ea typeface="宋体" charset="0"/>
                <a:sym typeface="+mn-ea"/>
              </a:rPr>
              <a:t>订阅</a:t>
            </a:r>
            <a:r>
              <a:rPr lang="en-US" altLang="zh-CN" sz="1500" b="1" dirty="0">
                <a:latin typeface="宋体" charset="0"/>
                <a:ea typeface="宋体" charset="0"/>
                <a:sym typeface="+mn-ea"/>
              </a:rPr>
              <a:t>”</a:t>
            </a:r>
            <a:r>
              <a:rPr lang="zh-CN" altLang="en-US" sz="1500" b="1" dirty="0">
                <a:latin typeface="宋体" charset="0"/>
                <a:ea typeface="宋体" charset="0"/>
                <a:sym typeface="+mn-ea"/>
              </a:rPr>
              <a:t>，返回书房一列订阅项里观看即可。目前</a:t>
            </a:r>
            <a:r>
              <a:rPr lang="zh-CN" altLang="en-US" sz="1500" dirty="0">
                <a:latin typeface="宋体" charset="0"/>
                <a:ea typeface="宋体" charset="0"/>
                <a:sym typeface="+mn-ea"/>
              </a:rPr>
              <a:t>订阅总量达到：767197</a:t>
            </a:r>
            <a:r>
              <a:rPr lang="zh-CN" altLang="en-US" sz="1500" dirty="0">
                <a:solidFill>
                  <a:schemeClr val="bg1"/>
                </a:solidFill>
                <a:latin typeface="宋体" charset="0"/>
                <a:ea typeface="宋体" charset="0"/>
                <a:sym typeface="+mn-ea"/>
              </a:rPr>
              <a:t> </a:t>
            </a:r>
            <a:endParaRPr lang="zh-CN" altLang="en-US" sz="1500" b="1" dirty="0">
              <a:solidFill>
                <a:schemeClr val="bg1"/>
              </a:solidFill>
              <a:latin typeface="宋体" charset="0"/>
              <a:ea typeface="宋体" charset="0"/>
              <a:sym typeface="+mn-ea"/>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41434" y="27623"/>
            <a:ext cx="2415540" cy="635794"/>
          </a:xfrm>
          <a:prstGeom prst="rect">
            <a:avLst/>
          </a:prstGeom>
        </p:spPr>
        <p:txBody>
          <a:bodyPr lIns="68580" tIns="34290" rIns="68580" bIns="34290" anchor="ctr"/>
          <a:lstStyle>
            <a:defPPr>
              <a:defRPr lang="zh-CN"/>
            </a:defPPr>
            <a:lvl1pPr defTabSz="914400">
              <a:lnSpc>
                <a:spcPct val="90000"/>
              </a:lnSpc>
              <a:spcBef>
                <a:spcPct val="0"/>
              </a:spcBef>
              <a:buNone/>
              <a:defRPr sz="3200">
                <a:solidFill>
                  <a:srgbClr val="ED5113"/>
                </a:solidFill>
                <a:latin typeface="+mj-lt"/>
                <a:ea typeface="+mj-ea"/>
                <a:cs typeface="+mj-cs"/>
              </a:defRPr>
            </a:lvl1pPr>
          </a:lstStyle>
          <a:p>
            <a:r>
              <a:rPr lang="en-US" sz="1800" dirty="0">
                <a:solidFill>
                  <a:schemeClr val="bg1"/>
                </a:solidFill>
                <a:sym typeface="+mn-ea"/>
              </a:rPr>
              <a:t>2</a:t>
            </a:r>
            <a:r>
              <a:rPr lang="zh-CN" altLang="en-US" sz="1800" dirty="0">
                <a:solidFill>
                  <a:schemeClr val="bg1"/>
                </a:solidFill>
                <a:sym typeface="+mn-ea"/>
              </a:rPr>
              <a:t>：书架</a:t>
            </a:r>
          </a:p>
        </p:txBody>
      </p:sp>
      <p:pic>
        <p:nvPicPr>
          <p:cNvPr id="5" name="图片 4" descr="1"/>
          <p:cNvPicPr>
            <a:picLocks noChangeAspect="1"/>
          </p:cNvPicPr>
          <p:nvPr/>
        </p:nvPicPr>
        <p:blipFill>
          <a:blip r:embed="rId5" cstate="print"/>
          <a:srcRect/>
          <a:stretch>
            <a:fillRect/>
          </a:stretch>
        </p:blipFill>
        <p:spPr>
          <a:xfrm>
            <a:off x="2218849" y="983932"/>
            <a:ext cx="1529715" cy="2677478"/>
          </a:xfrm>
          <a:prstGeom prst="rect">
            <a:avLst/>
          </a:prstGeom>
        </p:spPr>
      </p:pic>
      <p:pic>
        <p:nvPicPr>
          <p:cNvPr id="6" name="图片 5" descr="5"/>
          <p:cNvPicPr>
            <a:picLocks noChangeAspect="1"/>
          </p:cNvPicPr>
          <p:nvPr/>
        </p:nvPicPr>
        <p:blipFill>
          <a:blip r:embed="rId6" cstate="print"/>
          <a:srcRect/>
          <a:stretch>
            <a:fillRect/>
          </a:stretch>
        </p:blipFill>
        <p:spPr>
          <a:xfrm>
            <a:off x="5092066" y="1012508"/>
            <a:ext cx="1530191" cy="2691289"/>
          </a:xfrm>
          <a:prstGeom prst="rect">
            <a:avLst/>
          </a:prstGeom>
        </p:spPr>
      </p:pic>
      <p:sp>
        <p:nvSpPr>
          <p:cNvPr id="7" name="文本框 6"/>
          <p:cNvSpPr txBox="1"/>
          <p:nvPr/>
        </p:nvSpPr>
        <p:spPr>
          <a:xfrm>
            <a:off x="150495" y="4068604"/>
            <a:ext cx="6535103" cy="530915"/>
          </a:xfrm>
          <a:prstGeom prst="rect">
            <a:avLst/>
          </a:prstGeom>
          <a:noFill/>
        </p:spPr>
        <p:txBody>
          <a:bodyPr wrap="square" lIns="68580" tIns="34290" rIns="68580" bIns="34290" rtlCol="0" anchor="t">
            <a:spAutoFit/>
          </a:bodyPr>
          <a:lstStyle/>
          <a:p>
            <a:pPr lvl="0" algn="l"/>
            <a:r>
              <a:rPr lang="zh-CN" altLang="en-US" sz="1500" b="1" dirty="0">
                <a:latin typeface="宋体" charset="0"/>
                <a:ea typeface="宋体" charset="0"/>
                <a:sym typeface="+mn-ea"/>
              </a:rPr>
              <a:t>登陆超星客户端后，点击右上角的</a:t>
            </a:r>
            <a:r>
              <a:rPr lang="en-US" altLang="zh-CN" sz="1500" b="1" dirty="0">
                <a:latin typeface="宋体" charset="0"/>
                <a:ea typeface="宋体" charset="0"/>
                <a:sym typeface="+mn-ea"/>
              </a:rPr>
              <a:t>“+”</a:t>
            </a:r>
            <a:r>
              <a:rPr lang="zh-CN" altLang="en-US" sz="1500" b="1" dirty="0">
                <a:latin typeface="宋体" charset="0"/>
                <a:ea typeface="宋体" charset="0"/>
                <a:sym typeface="+mn-ea"/>
              </a:rPr>
              <a:t>跳转页面选择自己喜欢的图书点击</a:t>
            </a:r>
            <a:r>
              <a:rPr lang="en-US" altLang="zh-CN" sz="1500" b="1" dirty="0">
                <a:latin typeface="宋体" charset="0"/>
                <a:ea typeface="宋体" charset="0"/>
                <a:sym typeface="+mn-ea"/>
              </a:rPr>
              <a:t>“+”</a:t>
            </a:r>
            <a:r>
              <a:rPr lang="zh-CN" altLang="en-US" sz="1500" b="1" dirty="0">
                <a:latin typeface="宋体" charset="0"/>
                <a:ea typeface="宋体" charset="0"/>
                <a:sym typeface="+mn-ea"/>
              </a:rPr>
              <a:t>，添加后返回刷放一列的书架里观看即可</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
          <p:cNvPicPr>
            <a:picLocks noChangeAspect="1"/>
          </p:cNvPicPr>
          <p:nvPr/>
        </p:nvPicPr>
        <p:blipFill>
          <a:blip r:embed="rId4" cstate="print"/>
          <a:srcRect/>
          <a:stretch>
            <a:fillRect/>
          </a:stretch>
        </p:blipFill>
        <p:spPr>
          <a:xfrm>
            <a:off x="3382327" y="581025"/>
            <a:ext cx="1829753" cy="3079909"/>
          </a:xfrm>
          <a:prstGeom prst="rect">
            <a:avLst/>
          </a:prstGeom>
        </p:spPr>
      </p:pic>
      <p:sp>
        <p:nvSpPr>
          <p:cNvPr id="6" name="文本框 5"/>
          <p:cNvSpPr txBox="1"/>
          <p:nvPr/>
        </p:nvSpPr>
        <p:spPr>
          <a:xfrm>
            <a:off x="190500" y="4215765"/>
            <a:ext cx="6486391" cy="530915"/>
          </a:xfrm>
          <a:prstGeom prst="rect">
            <a:avLst/>
          </a:prstGeom>
          <a:noFill/>
        </p:spPr>
        <p:txBody>
          <a:bodyPr wrap="none" lIns="68580" tIns="34290" rIns="68580" bIns="34290" rtlCol="0" anchor="t">
            <a:spAutoFit/>
          </a:bodyPr>
          <a:lstStyle/>
          <a:p>
            <a:r>
              <a:rPr lang="zh-CN" altLang="en-US" sz="1500" b="1" dirty="0">
                <a:latin typeface="宋体" charset="0"/>
                <a:ea typeface="宋体" charset="0"/>
                <a:sym typeface="+mn-ea"/>
              </a:rPr>
              <a:t>另：还有期刊、报纸、视频、有声读物等，大家可以按以上方式订阅阅读。</a:t>
            </a:r>
          </a:p>
          <a:p>
            <a:r>
              <a:rPr lang="zh-CN" altLang="en-US" sz="1500" b="1" dirty="0">
                <a:latin typeface="宋体" charset="0"/>
                <a:ea typeface="宋体" charset="0"/>
                <a:sym typeface="+mn-ea"/>
              </a:rPr>
              <a:t>目前的订阅总量已经达到：767197</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normAutofit/>
          </a:bodyPr>
          <a:lstStyle/>
          <a:p>
            <a:r>
              <a:rPr lang="en-US" altLang="zh-CN" b="1" smtClean="0">
                <a:solidFill>
                  <a:srgbClr val="FFFFFF"/>
                </a:solidFill>
                <a:sym typeface="+mn-lt"/>
              </a:rPr>
              <a:t>THANK YOU</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custDataLst>
              <p:tags r:id="rId2"/>
            </p:custDataLst>
          </p:nvPr>
        </p:nvSpPr>
        <p:spPr>
          <a:xfrm>
            <a:off x="-27239" y="2263308"/>
            <a:ext cx="2222074" cy="78337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da-DK" sz="2100" dirty="0">
                <a:solidFill>
                  <a:srgbClr val="FFFFFF"/>
                </a:solidFill>
                <a:sym typeface="+mn-ea"/>
              </a:rPr>
              <a:t>下载方式</a:t>
            </a:r>
            <a:endParaRPr lang="zh-CN" altLang="da-DK" sz="2100" dirty="0">
              <a:solidFill>
                <a:srgbClr val="FFFFFF"/>
              </a:solidFill>
              <a:latin typeface="+mj-lt"/>
              <a:ea typeface="+mj-ea"/>
              <a:cs typeface="+mj-cs"/>
              <a:sym typeface="+mn-ea"/>
            </a:endParaRPr>
          </a:p>
        </p:txBody>
      </p:sp>
      <p:sp>
        <p:nvSpPr>
          <p:cNvPr id="4" name="燕尾形 3"/>
          <p:cNvSpPr/>
          <p:nvPr>
            <p:custDataLst>
              <p:tags r:id="rId3"/>
            </p:custDataLst>
          </p:nvPr>
        </p:nvSpPr>
        <p:spPr>
          <a:xfrm>
            <a:off x="1834089" y="2263308"/>
            <a:ext cx="801090" cy="783374"/>
          </a:xfrm>
          <a:prstGeom prst="chevron">
            <a:avLst/>
          </a:prstGeom>
          <a:solidFill>
            <a:srgbClr val="FFFF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endParaRPr>
          </a:p>
        </p:txBody>
      </p:sp>
      <p:sp>
        <p:nvSpPr>
          <p:cNvPr id="5" name="燕尾形 4"/>
          <p:cNvSpPr/>
          <p:nvPr>
            <p:custDataLst>
              <p:tags r:id="rId4"/>
            </p:custDataLst>
          </p:nvPr>
        </p:nvSpPr>
        <p:spPr>
          <a:xfrm>
            <a:off x="2274432" y="2263308"/>
            <a:ext cx="2222074" cy="78337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da-DK" sz="2100" dirty="0">
                <a:solidFill>
                  <a:srgbClr val="FFFFFF"/>
                </a:solidFill>
                <a:sym typeface="+mn-ea"/>
              </a:rPr>
              <a:t>登录方式</a:t>
            </a:r>
            <a:endParaRPr lang="zh-CN" altLang="da-DK" sz="2100" dirty="0">
              <a:solidFill>
                <a:srgbClr val="FFFFFF"/>
              </a:solidFill>
              <a:latin typeface="+mj-lt"/>
              <a:ea typeface="+mj-ea"/>
              <a:cs typeface="+mj-cs"/>
              <a:sym typeface="+mn-ea"/>
            </a:endParaRPr>
          </a:p>
        </p:txBody>
      </p:sp>
      <p:sp>
        <p:nvSpPr>
          <p:cNvPr id="6" name="燕尾形 5"/>
          <p:cNvSpPr/>
          <p:nvPr>
            <p:custDataLst>
              <p:tags r:id="rId5"/>
            </p:custDataLst>
          </p:nvPr>
        </p:nvSpPr>
        <p:spPr>
          <a:xfrm>
            <a:off x="4135760" y="2263308"/>
            <a:ext cx="801090" cy="783374"/>
          </a:xfrm>
          <a:prstGeom prst="chevron">
            <a:avLst/>
          </a:prstGeom>
          <a:solidFill>
            <a:srgbClr val="FFFF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endParaRPr>
          </a:p>
        </p:txBody>
      </p:sp>
      <p:sp>
        <p:nvSpPr>
          <p:cNvPr id="7" name="燕尾形 6"/>
          <p:cNvSpPr/>
          <p:nvPr>
            <p:custDataLst>
              <p:tags r:id="rId6"/>
            </p:custDataLst>
          </p:nvPr>
        </p:nvSpPr>
        <p:spPr>
          <a:xfrm>
            <a:off x="4576105" y="2263308"/>
            <a:ext cx="2222074" cy="78337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da-DK" sz="2100" dirty="0">
                <a:solidFill>
                  <a:srgbClr val="FFFFFF"/>
                </a:solidFill>
                <a:sym typeface="+mn-ea"/>
              </a:rPr>
              <a:t>如何学习</a:t>
            </a:r>
            <a:endParaRPr lang="zh-CN" altLang="da-DK" sz="2100" dirty="0">
              <a:solidFill>
                <a:srgbClr val="FFFFFF"/>
              </a:solidFill>
              <a:latin typeface="+mj-lt"/>
              <a:ea typeface="+mj-ea"/>
              <a:cs typeface="+mj-cs"/>
              <a:sym typeface="+mn-ea"/>
            </a:endParaRPr>
          </a:p>
        </p:txBody>
      </p:sp>
      <p:sp>
        <p:nvSpPr>
          <p:cNvPr id="8" name="燕尾形 7"/>
          <p:cNvSpPr/>
          <p:nvPr>
            <p:custDataLst>
              <p:tags r:id="rId7"/>
            </p:custDataLst>
          </p:nvPr>
        </p:nvSpPr>
        <p:spPr>
          <a:xfrm>
            <a:off x="6437431" y="2263308"/>
            <a:ext cx="801090" cy="783374"/>
          </a:xfrm>
          <a:prstGeom prst="chevron">
            <a:avLst/>
          </a:prstGeom>
          <a:solidFill>
            <a:srgbClr val="FFFF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endParaRPr>
          </a:p>
        </p:txBody>
      </p:sp>
      <p:sp>
        <p:nvSpPr>
          <p:cNvPr id="9" name="燕尾形 8"/>
          <p:cNvSpPr/>
          <p:nvPr>
            <p:custDataLst>
              <p:tags r:id="rId8"/>
            </p:custDataLst>
          </p:nvPr>
        </p:nvSpPr>
        <p:spPr>
          <a:xfrm>
            <a:off x="6877777" y="2263308"/>
            <a:ext cx="2222074" cy="78337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da-DK" sz="2100" dirty="0">
                <a:solidFill>
                  <a:srgbClr val="FFFFFF"/>
                </a:solidFill>
                <a:sym typeface="+mn-ea"/>
              </a:rPr>
              <a:t>其他功能</a:t>
            </a:r>
            <a:endParaRPr lang="zh-CN" altLang="da-DK" sz="2100" dirty="0">
              <a:solidFill>
                <a:srgbClr val="FFFFFF"/>
              </a:solidFill>
              <a:latin typeface="+mj-lt"/>
              <a:ea typeface="+mj-ea"/>
              <a:cs typeface="+mj-cs"/>
              <a:sym typeface="+mn-ea"/>
            </a:endParaRPr>
          </a:p>
        </p:txBody>
      </p:sp>
      <p:sp>
        <p:nvSpPr>
          <p:cNvPr id="10" name="文本框 9"/>
          <p:cNvSpPr txBox="1"/>
          <p:nvPr>
            <p:custDataLst>
              <p:tags r:id="rId9"/>
            </p:custDataLst>
          </p:nvPr>
        </p:nvSpPr>
        <p:spPr>
          <a:xfrm>
            <a:off x="628650" y="273844"/>
            <a:ext cx="7886700" cy="584597"/>
          </a:xfrm>
          <a:prstGeom prst="rect">
            <a:avLst/>
          </a:prstGeom>
        </p:spPr>
        <p:txBody>
          <a:bodyPr vert="horz" lIns="68580" tIns="34290" rIns="68580" bIns="34290" rtlCol="0" anchor="ctr">
            <a:normAutofit/>
          </a:bodyPr>
          <a:lstStyle>
            <a:lvl1pPr defTabSz="914400">
              <a:lnSpc>
                <a:spcPct val="90000"/>
              </a:lnSpc>
              <a:spcBef>
                <a:spcPct val="0"/>
              </a:spcBef>
              <a:buNone/>
              <a:defRPr sz="3200" kern="0">
                <a:solidFill>
                  <a:schemeClr val="accent1"/>
                </a:solidFill>
                <a:latin typeface="+mj-lt"/>
                <a:ea typeface="+mj-ea"/>
                <a:cs typeface="宋体" pitchFamily="2" charset="-122"/>
              </a:defRPr>
            </a:lvl1pPr>
          </a:lstStyle>
          <a:p>
            <a:r>
              <a:rPr lang="en-US" altLang="zh-CN" dirty="0">
                <a:cs typeface="+mj-cs"/>
                <a:sym typeface="+mn-ea"/>
              </a:rPr>
              <a:t>                                </a:t>
            </a:r>
            <a:r>
              <a:rPr lang="zh-CN" altLang="en-US" dirty="0">
                <a:solidFill>
                  <a:schemeClr val="tx1"/>
                </a:solidFill>
                <a:cs typeface="+mj-cs"/>
                <a:sym typeface="+mn-ea"/>
              </a:rPr>
              <a:t>具体操作流程</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custDataLst>
              <p:tags r:id="rId2"/>
            </p:custDataLst>
          </p:nvPr>
        </p:nvSpPr>
        <p:spPr>
          <a:xfrm>
            <a:off x="2093119" y="1649254"/>
            <a:ext cx="3814763" cy="762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100" dirty="0">
                <a:solidFill>
                  <a:srgbClr val="FFFFFF"/>
                </a:solidFill>
                <a:sym typeface="+mn-ea"/>
              </a:rPr>
              <a:t>1</a:t>
            </a:r>
            <a:r>
              <a:rPr lang="zh-CN" altLang="en-US" sz="2100" dirty="0">
                <a:solidFill>
                  <a:srgbClr val="FFFFFF"/>
                </a:solidFill>
                <a:sym typeface="+mn-ea"/>
              </a:rPr>
              <a:t>：</a:t>
            </a:r>
            <a:r>
              <a:rPr lang="zh-CN" altLang="da-DK" sz="2100" dirty="0">
                <a:solidFill>
                  <a:srgbClr val="FFFFFF"/>
                </a:solidFill>
                <a:sym typeface="+mn-ea"/>
              </a:rPr>
              <a:t>下载方式</a:t>
            </a:r>
            <a:endParaRPr lang="zh-CN" altLang="da-DK" sz="2100" dirty="0">
              <a:solidFill>
                <a:srgbClr val="FFFFFF"/>
              </a:solidFill>
              <a:latin typeface="+mj-lt"/>
              <a:ea typeface="+mj-ea"/>
              <a:cs typeface="+mj-cs"/>
              <a:sym typeface="+mn-ea"/>
            </a:endParaRPr>
          </a:p>
        </p:txBody>
      </p:sp>
      <p:sp>
        <p:nvSpPr>
          <p:cNvPr id="4" name="燕尾形 3"/>
          <p:cNvSpPr/>
          <p:nvPr>
            <p:custDataLst>
              <p:tags r:id="rId3"/>
            </p:custDataLst>
          </p:nvPr>
        </p:nvSpPr>
        <p:spPr>
          <a:xfrm>
            <a:off x="5079346" y="1612448"/>
            <a:ext cx="1431419" cy="835215"/>
          </a:xfrm>
          <a:prstGeom prst="chevron">
            <a:avLst/>
          </a:prstGeom>
          <a:solidFill>
            <a:srgbClr val="FFFF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50520" y="4136708"/>
            <a:ext cx="8372475" cy="1003935"/>
          </a:xfrm>
          <a:prstGeom prst="rect">
            <a:avLst/>
          </a:prstGeom>
        </p:spPr>
        <p:txBody>
          <a:bodyPr lIns="68580" tIns="34290" rIns="68580" bIns="34290"/>
          <a:lstStyle>
            <a:defPPr>
              <a:defRPr lang="zh-CN"/>
            </a:defPPr>
            <a:lvl1pPr marL="228600" indent="-228600">
              <a:lnSpc>
                <a:spcPct val="90000"/>
              </a:lnSpc>
              <a:spcBef>
                <a:spcPts val="1000"/>
              </a:spcBef>
              <a:buFont typeface="Arial" pitchFamily="34" charset="0"/>
              <a:buChar char="•"/>
              <a:defRPr sz="2800"/>
            </a:lvl1pPr>
            <a:lvl2pPr marL="685800" lvl="1" indent="-228600">
              <a:lnSpc>
                <a:spcPct val="90000"/>
              </a:lnSpc>
              <a:spcBef>
                <a:spcPts val="500"/>
              </a:spcBef>
              <a:buFont typeface="Arial" pitchFamily="34" charset="0"/>
              <a:buChar char="•"/>
              <a:defRPr sz="2400"/>
            </a:lvl2pPr>
            <a:lvl3pPr marL="1143000" lvl="2" indent="-228600">
              <a:lnSpc>
                <a:spcPct val="90000"/>
              </a:lnSpc>
              <a:spcBef>
                <a:spcPts val="500"/>
              </a:spcBef>
              <a:buFont typeface="Arial" pitchFamily="34" charset="0"/>
              <a:buChar char="•"/>
              <a:defRPr sz="2000"/>
            </a:lvl3pPr>
            <a:lvl4pPr marL="1600200" lvl="3" indent="-228600">
              <a:lnSpc>
                <a:spcPct val="90000"/>
              </a:lnSpc>
              <a:spcBef>
                <a:spcPts val="500"/>
              </a:spcBef>
              <a:buFont typeface="Arial" pitchFamily="34" charset="0"/>
              <a:buChar char="•"/>
            </a:lvl4pPr>
            <a:lvl5pPr marL="2057400" lvl="4"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r>
              <a:rPr lang="zh-CN" altLang="en-US" sz="1500" b="1" dirty="0">
                <a:latin typeface="宋体" charset="0"/>
                <a:ea typeface="宋体" charset="0"/>
                <a:sym typeface="+mn-ea"/>
              </a:rPr>
              <a:t>在电脑端学校的登陆界面右侧有超星客户端的二维码和详细的操作流程，用手机或者是</a:t>
            </a:r>
            <a:r>
              <a:rPr lang="en-US" altLang="zh-CN" sz="1500" b="1" dirty="0" err="1">
                <a:latin typeface="宋体" charset="0"/>
                <a:ea typeface="宋体" charset="0"/>
                <a:sym typeface="+mn-ea"/>
              </a:rPr>
              <a:t>ipad</a:t>
            </a:r>
            <a:r>
              <a:rPr lang="zh-CN" altLang="en-US" sz="1500" b="1" dirty="0">
                <a:latin typeface="宋体" charset="0"/>
                <a:ea typeface="宋体" charset="0"/>
                <a:sym typeface="+mn-ea"/>
              </a:rPr>
              <a:t>直接扫描二维码下载即可（</a:t>
            </a:r>
            <a:r>
              <a:rPr sz="1500" b="1" dirty="0" err="1">
                <a:latin typeface="宋体" charset="0"/>
                <a:ea typeface="宋体" charset="0"/>
                <a:sym typeface="+mn-ea"/>
              </a:rPr>
              <a:t>Ios</a:t>
            </a:r>
            <a:r>
              <a:rPr sz="1500" b="1" dirty="0">
                <a:latin typeface="宋体" charset="0"/>
                <a:ea typeface="宋体" charset="0"/>
                <a:sym typeface="+mn-ea"/>
              </a:rPr>
              <a:t> </a:t>
            </a:r>
            <a:r>
              <a:rPr sz="1500" b="1" dirty="0" err="1">
                <a:latin typeface="宋体" charset="0"/>
                <a:ea typeface="宋体" charset="0"/>
                <a:sym typeface="+mn-ea"/>
              </a:rPr>
              <a:t>通过App</a:t>
            </a:r>
            <a:r>
              <a:rPr sz="1500" b="1" dirty="0">
                <a:latin typeface="宋体" charset="0"/>
                <a:ea typeface="宋体" charset="0"/>
                <a:sym typeface="+mn-ea"/>
              </a:rPr>
              <a:t> </a:t>
            </a:r>
            <a:r>
              <a:rPr sz="1500" b="1" dirty="0" err="1">
                <a:latin typeface="宋体" charset="0"/>
                <a:ea typeface="宋体" charset="0"/>
                <a:sym typeface="+mn-ea"/>
              </a:rPr>
              <a:t>Store直接检索“超星”安装android</a:t>
            </a:r>
            <a:r>
              <a:rPr sz="1500" b="1" dirty="0">
                <a:latin typeface="宋体" charset="0"/>
                <a:ea typeface="宋体" charset="0"/>
                <a:sym typeface="+mn-ea"/>
              </a:rPr>
              <a:t> </a:t>
            </a:r>
            <a:r>
              <a:rPr sz="1500" b="1" dirty="0" err="1">
                <a:latin typeface="宋体" charset="0"/>
                <a:ea typeface="宋体" charset="0"/>
                <a:sym typeface="+mn-ea"/>
              </a:rPr>
              <a:t>在android大市场下载安装</a:t>
            </a:r>
            <a:r>
              <a:rPr lang="zh-CN" altLang="en-US" sz="1500" b="1" dirty="0">
                <a:latin typeface="宋体" charset="0"/>
                <a:ea typeface="宋体" charset="0"/>
                <a:sym typeface="+mn-ea"/>
              </a:rPr>
              <a:t>）</a:t>
            </a:r>
          </a:p>
        </p:txBody>
      </p:sp>
      <p:sp>
        <p:nvSpPr>
          <p:cNvPr id="5" name="KSO_Img1"/>
          <p:cNvSpPr/>
          <p:nvPr/>
        </p:nvSpPr>
        <p:spPr>
          <a:xfrm>
            <a:off x="1022509" y="1077754"/>
            <a:ext cx="3935254" cy="2695575"/>
          </a:xfrm>
          <a:prstGeom prst="rect">
            <a:avLst/>
          </a:prstGeom>
          <a:blipFill dpi="0" rotWithShape="1">
            <a:blip r:embed="rId5" cstate="print">
              <a:extLst>
                <a:ext uri="{28A0092B-C50C-407E-A947-70E740481C1C}">
                  <a14:useLocalDpi xmlns:a14="http://schemas.microsoft.com/office/drawing/2010/main" xmlns="" val="0"/>
                </a:ext>
              </a:extLst>
            </a:blip>
            <a:srcRect/>
            <a:stretch>
              <a:fillRect l="-1212" r="-94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KSO_Img2"/>
          <p:cNvSpPr/>
          <p:nvPr/>
        </p:nvSpPr>
        <p:spPr>
          <a:xfrm>
            <a:off x="5955982" y="1015365"/>
            <a:ext cx="1747838" cy="2693670"/>
          </a:xfrm>
          <a:prstGeom prst="rect">
            <a:avLst/>
          </a:prstGeom>
          <a:blipFill dpi="0" rotWithShape="1">
            <a:blip r:embed="rId6" cstate="print">
              <a:extLst>
                <a:ext uri="{28A0092B-C50C-407E-A947-70E740481C1C}">
                  <a14:useLocalDpi xmlns:a14="http://schemas.microsoft.com/office/drawing/2010/main" xmlns="" val="0"/>
                </a:ext>
              </a:extLst>
            </a:blip>
            <a:srcRect/>
            <a:stretch>
              <a:fillRect t="-12843" b="-9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 2"/>
          <p:cNvSpPr/>
          <p:nvPr>
            <p:custDataLst>
              <p:tags r:id="rId2"/>
            </p:custDataLst>
          </p:nvPr>
        </p:nvSpPr>
        <p:spPr>
          <a:xfrm>
            <a:off x="2175673" y="1805599"/>
            <a:ext cx="3317990" cy="77257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2100" dirty="0">
                <a:solidFill>
                  <a:srgbClr val="FFFFFF"/>
                </a:solidFill>
                <a:sym typeface="+mn-ea"/>
              </a:rPr>
              <a:t>2</a:t>
            </a:r>
            <a:r>
              <a:rPr lang="zh-CN" altLang="en-US" sz="2100" dirty="0">
                <a:solidFill>
                  <a:srgbClr val="FFFFFF"/>
                </a:solidFill>
                <a:sym typeface="+mn-ea"/>
              </a:rPr>
              <a:t>：</a:t>
            </a:r>
            <a:r>
              <a:rPr lang="zh-CN" altLang="da-DK" sz="2100" dirty="0">
                <a:solidFill>
                  <a:srgbClr val="FFFFFF"/>
                </a:solidFill>
                <a:sym typeface="+mn-ea"/>
              </a:rPr>
              <a:t>登录方式</a:t>
            </a:r>
            <a:endParaRPr lang="zh-CN" altLang="da-DK" sz="2100" dirty="0">
              <a:solidFill>
                <a:srgbClr val="FFFFFF"/>
              </a:solidFill>
              <a:latin typeface="+mj-lt"/>
              <a:ea typeface="+mj-ea"/>
              <a:cs typeface="+mj-cs"/>
              <a:sym typeface="+mn-ea"/>
            </a:endParaRPr>
          </a:p>
        </p:txBody>
      </p:sp>
      <p:sp>
        <p:nvSpPr>
          <p:cNvPr id="4" name="燕尾形 3"/>
          <p:cNvSpPr/>
          <p:nvPr>
            <p:custDataLst>
              <p:tags r:id="rId3"/>
            </p:custDataLst>
          </p:nvPr>
        </p:nvSpPr>
        <p:spPr>
          <a:xfrm>
            <a:off x="4955000" y="1805599"/>
            <a:ext cx="1196184" cy="772577"/>
          </a:xfrm>
          <a:prstGeom prst="chevron">
            <a:avLst/>
          </a:prstGeom>
          <a:solidFill>
            <a:srgbClr val="FFFF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tx1"/>
              </a:solidFill>
            </a:endParaRPr>
          </a:p>
        </p:txBody>
      </p:sp>
      <p:sp>
        <p:nvSpPr>
          <p:cNvPr id="5" name="文本框 4"/>
          <p:cNvSpPr txBox="1"/>
          <p:nvPr>
            <p:custDataLst>
              <p:tags r:id="rId4"/>
            </p:custDataLst>
          </p:nvPr>
        </p:nvSpPr>
        <p:spPr>
          <a:xfrm>
            <a:off x="628650" y="273844"/>
            <a:ext cx="7886700" cy="584597"/>
          </a:xfrm>
          <a:prstGeom prst="rect">
            <a:avLst/>
          </a:prstGeom>
        </p:spPr>
        <p:txBody>
          <a:bodyPr vert="horz" lIns="68580" tIns="34290" rIns="68580" bIns="34290" rtlCol="0" anchor="ctr">
            <a:normAutofit/>
          </a:bodyPr>
          <a:lstStyle>
            <a:lvl1pPr defTabSz="914400">
              <a:lnSpc>
                <a:spcPct val="90000"/>
              </a:lnSpc>
              <a:spcBef>
                <a:spcPct val="0"/>
              </a:spcBef>
              <a:buNone/>
              <a:defRPr sz="3200" kern="0">
                <a:solidFill>
                  <a:schemeClr val="accent1"/>
                </a:solidFill>
                <a:latin typeface="+mj-lt"/>
                <a:ea typeface="+mj-ea"/>
                <a:cs typeface="宋体" pitchFamily="2" charset="-122"/>
              </a:defRPr>
            </a:lvl1pPr>
          </a:lstStyle>
          <a:p>
            <a:r>
              <a:rPr lang="da-DK" altLang="zh-CN" smtClean="0">
                <a:cs typeface="+mj-cs"/>
              </a:rPr>
              <a:t>LOREM IPSUM DOLOR LOREM </a:t>
            </a:r>
            <a:endParaRPr lang="zh-CN" altLang="en-US" dirty="0">
              <a:cs typeface="+mj-cs"/>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873443" y="4370547"/>
            <a:ext cx="7598569" cy="599599"/>
          </a:xfrm>
          <a:prstGeom prst="rect">
            <a:avLst/>
          </a:prstGeom>
        </p:spPr>
        <p:txBody>
          <a:bodyPr lIns="68580" tIns="34290" rIns="68580" bIns="34290"/>
          <a:lstStyle>
            <a:defPPr>
              <a:defRPr lang="zh-CN"/>
            </a:defPPr>
            <a:lvl1pPr marL="228600" indent="-228600">
              <a:lnSpc>
                <a:spcPct val="90000"/>
              </a:lnSpc>
              <a:spcBef>
                <a:spcPts val="1000"/>
              </a:spcBef>
              <a:buFont typeface="Arial" pitchFamily="34" charset="0"/>
              <a:buChar char="•"/>
              <a:defRPr sz="2800"/>
            </a:lvl1pPr>
            <a:lvl2pPr marL="685800" lvl="1" indent="-228600">
              <a:lnSpc>
                <a:spcPct val="90000"/>
              </a:lnSpc>
              <a:spcBef>
                <a:spcPts val="500"/>
              </a:spcBef>
              <a:buFont typeface="Arial" pitchFamily="34" charset="0"/>
              <a:buChar char="•"/>
              <a:defRPr sz="2400"/>
            </a:lvl2pPr>
            <a:lvl3pPr marL="1143000" lvl="2" indent="-228600">
              <a:lnSpc>
                <a:spcPct val="90000"/>
              </a:lnSpc>
              <a:spcBef>
                <a:spcPts val="500"/>
              </a:spcBef>
              <a:buFont typeface="Arial" pitchFamily="34" charset="0"/>
              <a:buChar char="•"/>
              <a:defRPr sz="2000"/>
            </a:lvl3pPr>
            <a:lvl4pPr marL="1600200" lvl="3" indent="-228600">
              <a:lnSpc>
                <a:spcPct val="90000"/>
              </a:lnSpc>
              <a:spcBef>
                <a:spcPts val="500"/>
              </a:spcBef>
              <a:buFont typeface="Arial" pitchFamily="34" charset="0"/>
              <a:buChar char="•"/>
            </a:lvl4pPr>
            <a:lvl5pPr marL="2057400" lvl="4"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pPr marL="0" indent="0">
              <a:buNone/>
            </a:pPr>
            <a:r>
              <a:rPr lang="en-US" altLang="zh-CN" sz="1500" b="1" dirty="0">
                <a:latin typeface="宋体" charset="0"/>
                <a:ea typeface="宋体" charset="0"/>
                <a:sym typeface="+mn-ea"/>
              </a:rPr>
              <a:t>1</a:t>
            </a:r>
            <a:r>
              <a:rPr lang="zh-CN" altLang="en-US" sz="1500" b="1" dirty="0">
                <a:latin typeface="宋体" charset="0"/>
                <a:ea typeface="宋体" charset="0"/>
                <a:sym typeface="+mn-ea"/>
              </a:rPr>
              <a:t>：登录学校通知的电脑登录界面，点击登录旁边的</a:t>
            </a:r>
            <a:r>
              <a:rPr lang="en-US" altLang="zh-CN" sz="1500" b="1" dirty="0">
                <a:latin typeface="宋体" charset="0"/>
                <a:ea typeface="宋体" charset="0"/>
                <a:sym typeface="+mn-ea"/>
              </a:rPr>
              <a:t>“</a:t>
            </a:r>
            <a:r>
              <a:rPr lang="zh-CN" altLang="en-US" sz="1500" b="1" dirty="0">
                <a:latin typeface="宋体" charset="0"/>
                <a:ea typeface="宋体" charset="0"/>
                <a:sym typeface="+mn-ea"/>
              </a:rPr>
              <a:t>注册</a:t>
            </a:r>
            <a:r>
              <a:rPr lang="en-US" altLang="zh-CN" sz="1500" b="1" dirty="0">
                <a:latin typeface="宋体" charset="0"/>
                <a:ea typeface="宋体" charset="0"/>
                <a:sym typeface="+mn-ea"/>
              </a:rPr>
              <a:t>”</a:t>
            </a:r>
          </a:p>
          <a:p>
            <a:pPr marL="0" indent="0">
              <a:buNone/>
            </a:pPr>
            <a:endParaRPr lang="zh-CN" altLang="en-US" dirty="0"/>
          </a:p>
        </p:txBody>
      </p:sp>
      <p:sp>
        <p:nvSpPr>
          <p:cNvPr id="5" name="KSO_Img1"/>
          <p:cNvSpPr/>
          <p:nvPr/>
        </p:nvSpPr>
        <p:spPr>
          <a:xfrm>
            <a:off x="1774031" y="1084898"/>
            <a:ext cx="5790724" cy="2724626"/>
          </a:xfrm>
          <a:prstGeom prst="rect">
            <a:avLst/>
          </a:prstGeom>
          <a:blipFill dpi="0" rotWithShape="1">
            <a:blip r:embed="rId5" cstate="print">
              <a:extLst>
                <a:ext uri="{28A0092B-C50C-407E-A947-70E740481C1C}">
                  <a14:useLocalDpi xmlns:a14="http://schemas.microsoft.com/office/drawing/2010/main" xmlns="" val="0"/>
                </a:ext>
              </a:extLst>
            </a:blip>
            <a:srcRect/>
            <a:stretch>
              <a:fillRect t="-18219" b="-2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144303" y="4461511"/>
            <a:ext cx="8704898" cy="526256"/>
          </a:xfrm>
          <a:prstGeom prst="rect">
            <a:avLst/>
          </a:prstGeom>
        </p:spPr>
        <p:txBody>
          <a:bodyPr lIns="68580" tIns="34290" rIns="68580" bIns="34290"/>
          <a:lstStyle>
            <a:defPPr>
              <a:defRPr lang="zh-CN"/>
            </a:defPPr>
            <a:lvl1pPr marL="228600" indent="-228600">
              <a:lnSpc>
                <a:spcPct val="90000"/>
              </a:lnSpc>
              <a:spcBef>
                <a:spcPts val="1000"/>
              </a:spcBef>
              <a:buFont typeface="Arial" pitchFamily="34" charset="0"/>
              <a:buChar char="•"/>
              <a:defRPr sz="2800"/>
            </a:lvl1pPr>
            <a:lvl2pPr marL="685800" lvl="1" indent="-228600">
              <a:lnSpc>
                <a:spcPct val="90000"/>
              </a:lnSpc>
              <a:spcBef>
                <a:spcPts val="500"/>
              </a:spcBef>
              <a:buFont typeface="Arial" pitchFamily="34" charset="0"/>
              <a:buChar char="•"/>
              <a:defRPr sz="2400"/>
            </a:lvl2pPr>
            <a:lvl3pPr marL="1143000" lvl="2" indent="-228600">
              <a:lnSpc>
                <a:spcPct val="90000"/>
              </a:lnSpc>
              <a:spcBef>
                <a:spcPts val="500"/>
              </a:spcBef>
              <a:buFont typeface="Arial" pitchFamily="34" charset="0"/>
              <a:buChar char="•"/>
              <a:defRPr sz="2000"/>
            </a:lvl3pPr>
            <a:lvl4pPr marL="1600200" lvl="3" indent="-228600">
              <a:lnSpc>
                <a:spcPct val="90000"/>
              </a:lnSpc>
              <a:spcBef>
                <a:spcPts val="500"/>
              </a:spcBef>
              <a:buFont typeface="Arial" pitchFamily="34" charset="0"/>
              <a:buChar char="•"/>
            </a:lvl4pPr>
            <a:lvl5pPr marL="2057400" lvl="4"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pPr marL="0" indent="0">
              <a:buNone/>
            </a:pPr>
            <a:r>
              <a:rPr lang="en-US" altLang="zh-CN" sz="1500" b="1" dirty="0">
                <a:solidFill>
                  <a:schemeClr val="accent4">
                    <a:lumMod val="75000"/>
                  </a:schemeClr>
                </a:solidFill>
                <a:latin typeface="宋体" charset="0"/>
                <a:ea typeface="宋体" charset="0"/>
                <a:sym typeface="+mn-ea"/>
              </a:rPr>
              <a:t>       </a:t>
            </a:r>
            <a:r>
              <a:rPr lang="en-US" altLang="zh-CN" sz="1500" b="1" dirty="0">
                <a:latin typeface="宋体" charset="0"/>
                <a:ea typeface="宋体" charset="0"/>
                <a:sym typeface="+mn-ea"/>
              </a:rPr>
              <a:t>2</a:t>
            </a:r>
            <a:r>
              <a:rPr lang="zh-CN" altLang="en-US" sz="1500" b="1" dirty="0">
                <a:latin typeface="宋体" charset="0"/>
                <a:ea typeface="宋体" charset="0"/>
                <a:sym typeface="+mn-ea"/>
              </a:rPr>
              <a:t>：完善好自己的个人信息，将手机号和邮箱跟自己的学号绑定</a:t>
            </a:r>
          </a:p>
        </p:txBody>
      </p:sp>
      <p:sp>
        <p:nvSpPr>
          <p:cNvPr id="10" name="KSO_Img1"/>
          <p:cNvSpPr/>
          <p:nvPr/>
        </p:nvSpPr>
        <p:spPr>
          <a:xfrm>
            <a:off x="1422559" y="1039178"/>
            <a:ext cx="5733098" cy="2857976"/>
          </a:xfrm>
          <a:prstGeom prst="rect">
            <a:avLst/>
          </a:prstGeom>
          <a:blipFill dpi="0" rotWithShape="1">
            <a:blip r:embed="rId5" cstate="print">
              <a:extLst>
                <a:ext uri="{28A0092B-C50C-407E-A947-70E740481C1C}">
                  <a14:useLocalDpi xmlns:a14="http://schemas.microsoft.com/office/drawing/2010/main" xmlns="" val="0"/>
                </a:ext>
              </a:extLst>
            </a:blip>
            <a:srcRect/>
            <a:stretch>
              <a:fillRect t="-18219" b="-23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11505" y="4247198"/>
            <a:ext cx="5804059" cy="476726"/>
          </a:xfrm>
          <a:prstGeom prst="rect">
            <a:avLst/>
          </a:prstGeom>
        </p:spPr>
        <p:txBody>
          <a:bodyPr vert="horz" lIns="68580" tIns="34290" rIns="68580" bIns="34290" rtlCol="0"/>
          <a:lstStyle>
            <a:lvl1pPr marL="447675" indent="-447675" defTabSz="914400">
              <a:lnSpc>
                <a:spcPct val="120000"/>
              </a:lnSpc>
              <a:spcBef>
                <a:spcPts val="1000"/>
              </a:spcBef>
              <a:buClr>
                <a:schemeClr val="accent1"/>
              </a:buClr>
              <a:buSzPct val="85000"/>
              <a:buFont typeface="Wingdings" pitchFamily="2" charset="2"/>
              <a:buChar char="!"/>
              <a:defRPr sz="2400"/>
            </a:lvl1pPr>
            <a:lvl2pPr marL="685800" indent="-228600" defTabSz="914400">
              <a:lnSpc>
                <a:spcPct val="120000"/>
              </a:lnSpc>
              <a:spcBef>
                <a:spcPts val="500"/>
              </a:spcBef>
              <a:buFont typeface="Arial" pitchFamily="34" charset="0"/>
              <a:buChar char="•"/>
              <a:defRPr sz="2000"/>
            </a:lvl2pPr>
            <a:lvl3pPr marL="1143000" indent="-228600" defTabSz="914400">
              <a:lnSpc>
                <a:spcPct val="120000"/>
              </a:lnSpc>
              <a:spcBef>
                <a:spcPts val="500"/>
              </a:spcBef>
              <a:buFont typeface="Arial" pitchFamily="34" charset="0"/>
              <a:buChar char="•"/>
              <a:defRPr sz="1800"/>
            </a:lvl3pPr>
            <a:lvl4pPr marL="1600200" indent="-228600" defTabSz="914400">
              <a:lnSpc>
                <a:spcPct val="120000"/>
              </a:lnSpc>
              <a:spcBef>
                <a:spcPts val="500"/>
              </a:spcBef>
              <a:buFont typeface="Arial" pitchFamily="34" charset="0"/>
              <a:buChar char="•"/>
              <a:defRPr sz="1800"/>
            </a:lvl4pPr>
            <a:lvl5pPr marL="2057400" indent="-228600" defTabSz="914400">
              <a:lnSpc>
                <a:spcPct val="120000"/>
              </a:lnSpc>
              <a:spcBef>
                <a:spcPts val="500"/>
              </a:spcBef>
              <a:buFont typeface="Arial" pitchFamily="34" charset="0"/>
              <a:buChar char="•"/>
              <a:defRPr sz="1800"/>
            </a:lvl5pPr>
            <a:lvl6pPr marL="2514600" indent="-228600" defTabSz="914400">
              <a:lnSpc>
                <a:spcPct val="90000"/>
              </a:lnSpc>
              <a:spcBef>
                <a:spcPts val="500"/>
              </a:spcBef>
              <a:buFont typeface="Arial" pitchFamily="34" charset="0"/>
              <a:buChar char="•"/>
              <a:defRPr sz="1800"/>
            </a:lvl6pPr>
            <a:lvl7pPr marL="2971800" indent="-228600" defTabSz="914400">
              <a:lnSpc>
                <a:spcPct val="90000"/>
              </a:lnSpc>
              <a:spcBef>
                <a:spcPts val="500"/>
              </a:spcBef>
              <a:buFont typeface="Arial" pitchFamily="34" charset="0"/>
              <a:buChar char="•"/>
              <a:defRPr sz="1800"/>
            </a:lvl7pPr>
            <a:lvl8pPr marL="3429000" indent="-228600" defTabSz="914400">
              <a:lnSpc>
                <a:spcPct val="90000"/>
              </a:lnSpc>
              <a:spcBef>
                <a:spcPts val="500"/>
              </a:spcBef>
              <a:buFont typeface="Arial" pitchFamily="34" charset="0"/>
              <a:buChar char="•"/>
              <a:defRPr sz="1800"/>
            </a:lvl8pPr>
            <a:lvl9pPr marL="3886200" indent="-228600" defTabSz="914400">
              <a:lnSpc>
                <a:spcPct val="90000"/>
              </a:lnSpc>
              <a:spcBef>
                <a:spcPts val="500"/>
              </a:spcBef>
              <a:buFont typeface="Arial" pitchFamily="34" charset="0"/>
              <a:buChar char="•"/>
              <a:defRPr sz="1800"/>
            </a:lvl9pPr>
          </a:lstStyle>
          <a:p>
            <a:pPr marL="0" indent="0" algn="dist">
              <a:buNone/>
            </a:pPr>
            <a:r>
              <a:rPr lang="en-US" altLang="zh-CN" sz="1500" b="1" dirty="0">
                <a:latin typeface="宋体" charset="0"/>
                <a:ea typeface="宋体" charset="0"/>
                <a:sym typeface="+mn-ea"/>
              </a:rPr>
              <a:t>3</a:t>
            </a:r>
            <a:r>
              <a:rPr lang="zh-CN" altLang="en-US" sz="1500" b="1" dirty="0">
                <a:latin typeface="宋体" charset="0"/>
                <a:ea typeface="宋体" charset="0"/>
                <a:sym typeface="+mn-ea"/>
              </a:rPr>
              <a:t>）再用注册好的手机号或者是邮箱登陆超星客户端即可</a:t>
            </a:r>
          </a:p>
        </p:txBody>
      </p:sp>
      <p:sp>
        <p:nvSpPr>
          <p:cNvPr id="4" name="KSO_Img2"/>
          <p:cNvSpPr/>
          <p:nvPr/>
        </p:nvSpPr>
        <p:spPr>
          <a:xfrm>
            <a:off x="1807369" y="533400"/>
            <a:ext cx="1991201" cy="3257550"/>
          </a:xfrm>
          <a:prstGeom prst="rect">
            <a:avLst/>
          </a:prstGeom>
          <a:blipFill dpi="0" rotWithShape="1">
            <a:blip r:embed="rId5" cstate="print">
              <a:extLst>
                <a:ext uri="{28A0092B-C50C-407E-A947-70E740481C1C}">
                  <a14:useLocalDpi xmlns:a14="http://schemas.microsoft.com/office/drawing/2010/main" xmlns="" val="0"/>
                </a:ext>
              </a:extLst>
            </a:blip>
            <a:srcRect/>
            <a:stretch>
              <a:fillRect l="-1363" r="-76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KSO_Img1"/>
          <p:cNvSpPr/>
          <p:nvPr/>
        </p:nvSpPr>
        <p:spPr>
          <a:xfrm>
            <a:off x="4604385" y="548641"/>
            <a:ext cx="2060734" cy="3261836"/>
          </a:xfrm>
          <a:prstGeom prst="rect">
            <a:avLst/>
          </a:prstGeom>
          <a:blipFill dpi="0" rotWithShape="1">
            <a:blip r:embed="rId6" cstate="print">
              <a:extLst>
                <a:ext uri="{28A0092B-C50C-407E-A947-70E740481C1C}">
                  <a14:useLocalDpi xmlns:a14="http://schemas.microsoft.com/office/drawing/2010/main" xmlns="" val="0"/>
                </a:ext>
              </a:extLst>
            </a:blip>
            <a:srcRect/>
            <a:stretch>
              <a:fillRect l="-1015" r="-7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923101435"/>
  <p:tag name="MH_LIBRARY" val="GRAPHIC"/>
  <p:tag name="MH_ORDER" val="矩形 2"/>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1"/>
  <p:tag name="KSO_WM_UNIT_ID" val="custom160113_24*m_i*1_1"/>
  <p:tag name="KSO_WM_UNIT_CLEAR" val="1"/>
  <p:tag name="KSO_WM_UNIT_LAYERLEVEL" val="1_1"/>
  <p:tag name="KSO_WM_DIAGRAM_GROUP_CODE" val="m1-2"/>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a"/>
  <p:tag name="KSO_WM_UNIT_INDEX" val="1_2_1"/>
  <p:tag name="KSO_WM_UNIT_ID" val="custom160113_24*m_h_a*1_2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m1-2"/>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2"/>
  <p:tag name="KSO_WM_UNIT_ID" val="custom160113_24*m_i*1_2"/>
  <p:tag name="KSO_WM_UNIT_CLEAR" val="1"/>
  <p:tag name="KSO_WM_UNIT_LAYERLEVEL" val="1_1"/>
  <p:tag name="KSO_WM_DIAGRAM_GROUP_CODE" val="m1-2"/>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a"/>
  <p:tag name="KSO_WM_UNIT_INDEX" val="1_3_1"/>
  <p:tag name="KSO_WM_UNIT_ID" val="custom160113_24*m_h_a*1_3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m1-2"/>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3"/>
  <p:tag name="KSO_WM_UNIT_ID" val="custom160113_24*m_i*1_3"/>
  <p:tag name="KSO_WM_UNIT_CLEAR" val="1"/>
  <p:tag name="KSO_WM_UNIT_LAYERLEVEL" val="1_1"/>
  <p:tag name="KSO_WM_DIAGRAM_GROUP_CODE" val="m1-2"/>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a"/>
  <p:tag name="KSO_WM_UNIT_INDEX" val="1_4_1"/>
  <p:tag name="KSO_WM_UNIT_ID" val="custom160113_24*m_h_a*1_4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m1-2"/>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24*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SLIDE_ID" val="custom160113_21"/>
  <p:tag name="KSO_WM_SLIDE_INDEX" val="21"/>
  <p:tag name="KSO_WM_SLIDE_ITEM_CNT" val="1"/>
  <p:tag name="KSO_WM_SLIDE_LAYOUT" val="a_m"/>
  <p:tag name="KSO_WM_SLIDE_LAYOUT_CNT" val="1_1"/>
  <p:tag name="KSO_WM_SLIDE_TYPE" val="text"/>
  <p:tag name="KSO_WM_BEAUTIFY_FLAG" val="#wm#"/>
  <p:tag name="KSO_WM_TAG_VERSION" val="1.0"/>
  <p:tag name="KSO_WM_SLIDE_POSITION" val="367*225"/>
  <p:tag name="KSO_WM_SLIDE_SIZE" val="227*134"/>
  <p:tag name="KSO_WM_DIAGRAM_GROUP_CODE" val="m1-2"/>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a"/>
  <p:tag name="KSO_WM_UNIT_INDEX" val="1_1_1"/>
  <p:tag name="KSO_WM_UNIT_ID" val="custom160113_21*m_h_a*1_1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m1-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1"/>
  <p:tag name="KSO_WM_UNIT_ID" val="custom160113_21*m_i*1_1"/>
  <p:tag name="KSO_WM_UNIT_CLEAR" val="1"/>
  <p:tag name="KSO_WM_UNIT_LAYERLEVEL" val="1_1"/>
  <p:tag name="KSO_WM_DIAGRAM_GROUP_CODE" val="m1-2"/>
</p:tagLst>
</file>

<file path=ppt/tags/tag2.xml><?xml version="1.0" encoding="utf-8"?>
<p:tagLst xmlns:a="http://schemas.openxmlformats.org/drawingml/2006/main" xmlns:r="http://schemas.openxmlformats.org/officeDocument/2006/relationships" xmlns:p="http://schemas.openxmlformats.org/presentationml/2006/main">
  <p:tag name="MH" val="20150923101435"/>
  <p:tag name="MH_LIBRARY" val="GRAPHIC"/>
  <p:tag name="MH_ORDER" val="椭圆形标注 3"/>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f"/>
  <p:tag name="KSO_WM_UNIT_INDEX" val="2"/>
  <p:tag name="KSO_WM_UNIT_ID" val="custom160113_3*f*2"/>
  <p:tag name="KSO_WM_UNIT_CLEAR" val="1"/>
  <p:tag name="KSO_WM_UNIT_LAYERLEVEL" val="1"/>
  <p:tag name="KSO_WM_UNIT_VALUE" val="154"/>
  <p:tag name="KSO_WM_UNIT_HIGHLIGHT" val="0"/>
  <p:tag name="KSO_WM_UNIT_COMPATIBLE" val="0"/>
  <p:tag name="KSO_WM_UNIT_PRESET_TEXT_INDEX" val="4"/>
  <p:tag name="KSO_WM_UNIT_PRESET_TEXT_LEN" val="57"/>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SLIDE_ID" val="custom160113_21"/>
  <p:tag name="KSO_WM_SLIDE_INDEX" val="21"/>
  <p:tag name="KSO_WM_SLIDE_ITEM_CNT" val="1"/>
  <p:tag name="KSO_WM_SLIDE_LAYOUT" val="a_m"/>
  <p:tag name="KSO_WM_SLIDE_LAYOUT_CNT" val="1_1"/>
  <p:tag name="KSO_WM_SLIDE_TYPE" val="text"/>
  <p:tag name="KSO_WM_BEAUTIFY_FLAG" val="#wm#"/>
  <p:tag name="KSO_WM_TAG_VERSION" val="1.0"/>
  <p:tag name="KSO_WM_SLIDE_POSITION" val="367*225"/>
  <p:tag name="KSO_WM_SLIDE_SIZE" val="227*134"/>
  <p:tag name="KSO_WM_DIAGRAM_GROUP_CODE" val="m1-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a"/>
  <p:tag name="KSO_WM_UNIT_INDEX" val="1_1_1"/>
  <p:tag name="KSO_WM_UNIT_ID" val="custom160113_21*m_h_a*1_1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m1-2"/>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1"/>
  <p:tag name="KSO_WM_UNIT_ID" val="custom160113_21*m_i*1_1"/>
  <p:tag name="KSO_WM_UNIT_CLEAR" val="1"/>
  <p:tag name="KSO_WM_UNIT_LAYERLEVEL" val="1_1"/>
  <p:tag name="KSO_WM_DIAGRAM_GROUP_CODE" val="m1-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21*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4"/>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f"/>
  <p:tag name="KSO_WM_UNIT_INDEX" val="2"/>
  <p:tag name="KSO_WM_UNIT_ID" val="custom160113_3*f*2"/>
  <p:tag name="KSO_WM_UNIT_CLEAR" val="1"/>
  <p:tag name="KSO_WM_UNIT_LAYERLEVEL" val="1"/>
  <p:tag name="KSO_WM_UNIT_VALUE" val="154"/>
  <p:tag name="KSO_WM_UNIT_HIGHLIGHT" val="0"/>
  <p:tag name="KSO_WM_UNIT_COMPATIBLE" val="0"/>
  <p:tag name="KSO_WM_UNIT_PRESET_TEXT_INDEX" val="4"/>
  <p:tag name="KSO_WM_UNIT_PRESET_TEXT_LEN" val="57"/>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f"/>
  <p:tag name="KSO_WM_UNIT_INDEX" val="2"/>
  <p:tag name="KSO_WM_UNIT_ID" val="custom160113_3*f*2"/>
  <p:tag name="KSO_WM_UNIT_CLEAR" val="1"/>
  <p:tag name="KSO_WM_UNIT_LAYERLEVEL" val="1"/>
  <p:tag name="KSO_WM_UNIT_VALUE" val="154"/>
  <p:tag name="KSO_WM_UNIT_HIGHLIGHT" val="0"/>
  <p:tag name="KSO_WM_UNIT_COMPATIBLE" val="0"/>
  <p:tag name="KSO_WM_UNIT_PRESET_TEXT_INDEX" val="4"/>
  <p:tag name="KSO_WM_UNIT_PRESET_TEXT_LEN" val="57"/>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2"/>
  <p:tag name="KSO_WM_SLIDE_INDEX" val="2"/>
  <p:tag name="KSO_WM_SLIDE_ITEM_CNT" val="2"/>
  <p:tag name="KSO_WM_SLIDE_LAYOUT" val="a_f"/>
  <p:tag name="KSO_WM_SLIDE_LAYOUT_CNT" val="1_1"/>
  <p:tag name="KSO_WM_SLIDE_TYPE" val="text"/>
  <p:tag name="KSO_WM_BEAUTIFY_FLAG" val="#wm#"/>
  <p:tag name="KSO_WM_SLIDE_POSITION" val="66*120"/>
  <p:tag name="KSO_WM_SLIDE_SIZE" val="828*389"/>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f"/>
  <p:tag name="KSO_WM_UNIT_INDEX" val="1"/>
  <p:tag name="KSO_WM_UNIT_ID" val="custom160113_2*f*1"/>
  <p:tag name="KSO_WM_UNIT_CLEAR" val="1"/>
  <p:tag name="KSO_WM_UNIT_LAYERLEVEL" val="1"/>
  <p:tag name="KSO_WM_UNIT_VALUE" val="363"/>
  <p:tag name="KSO_WM_UNIT_HIGHLIGHT" val="0"/>
  <p:tag name="KSO_WM_UNIT_COMPATIBLE" val="0"/>
  <p:tag name="KSO_WM_UNIT_PRESET_TEXT_INDEX" val="5"/>
  <p:tag name="KSO_WM_UNIT_PRESET_TEXT_LEN" val="232"/>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SLIDE_ID" val="custom160113_21"/>
  <p:tag name="KSO_WM_SLIDE_INDEX" val="21"/>
  <p:tag name="KSO_WM_SLIDE_ITEM_CNT" val="1"/>
  <p:tag name="KSO_WM_SLIDE_LAYOUT" val="a_m"/>
  <p:tag name="KSO_WM_SLIDE_LAYOUT_CNT" val="1_1"/>
  <p:tag name="KSO_WM_SLIDE_TYPE" val="text"/>
  <p:tag name="KSO_WM_BEAUTIFY_FLAG" val="#wm#"/>
  <p:tag name="KSO_WM_TAG_VERSION" val="1.0"/>
  <p:tag name="KSO_WM_SLIDE_POSITION" val="367*225"/>
  <p:tag name="KSO_WM_SLIDE_SIZE" val="227*134"/>
  <p:tag name="KSO_WM_DIAGRAM_GROUP_CODE" val="m1-2"/>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a"/>
  <p:tag name="KSO_WM_UNIT_INDEX" val="1_1_1"/>
  <p:tag name="KSO_WM_UNIT_ID" val="custom160113_21*m_h_a*1_1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m1-2"/>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1"/>
  <p:tag name="KSO_WM_UNIT_ID" val="custom160113_21*m_i*1_1"/>
  <p:tag name="KSO_WM_UNIT_CLEAR" val="1"/>
  <p:tag name="KSO_WM_UNIT_LAYERLEVEL" val="1_1"/>
  <p:tag name="KSO_WM_DIAGRAM_GROUP_CODE" val="m1-2"/>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21*m_h_f*1_1_1"/>
  <p:tag name="KSO_WM_UNIT_CLEAR" val="1"/>
  <p:tag name="KSO_WM_UNIT_LAYERLEVEL" val="1_1_1"/>
  <p:tag name="KSO_WM_UNIT_VALUE" val="22"/>
  <p:tag name="KSO_WM_UNIT_HIGHLIGHT" val="0"/>
  <p:tag name="KSO_WM_UNIT_COMPATIBLE" val="0"/>
  <p:tag name="KSO_WM_UNIT_PRESET_TEXT_INDEX" val="3"/>
  <p:tag name="KSO_WM_UNIT_PRESET_TEXT_LEN" val="35"/>
  <p:tag name="KSO_WM_DIAGRAM_GROUP_CODE" val="m1-2"/>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21*m_h_f*1_1_1"/>
  <p:tag name="KSO_WM_UNIT_CLEAR" val="1"/>
  <p:tag name="KSO_WM_UNIT_LAYERLEVEL" val="1_1_1"/>
  <p:tag name="KSO_WM_UNIT_VALUE" val="22"/>
  <p:tag name="KSO_WM_UNIT_HIGHLIGHT" val="0"/>
  <p:tag name="KSO_WM_UNIT_COMPATIBLE" val="0"/>
  <p:tag name="KSO_WM_UNIT_PRESET_TEXT_INDEX" val="3"/>
  <p:tag name="KSO_WM_UNIT_PRESET_TEXT_LEN" val="35"/>
  <p:tag name="KSO_WM_DIAGRAM_GROUP_CODE" val="m1-2"/>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SLIDE_ID" val="custom160113_19"/>
  <p:tag name="KSO_WM_SLIDE_INDEX" val="19"/>
  <p:tag name="KSO_WM_SLIDE_ITEM_CNT" val="6"/>
  <p:tag name="KSO_WM_SLIDE_LAYOUT" val="a_f_m"/>
  <p:tag name="KSO_WM_SLIDE_LAYOUT_CNT" val="1_1_1"/>
  <p:tag name="KSO_WM_SLIDE_TYPE" val="text"/>
  <p:tag name="KSO_WM_BEAUTIFY_FLAG" val="#wm#"/>
  <p:tag name="KSO_WM_TAG_VERSION" val="1.0"/>
  <p:tag name="KSO_WM_SLIDE_POSITION" val="168*168"/>
  <p:tag name="KSO_WM_SLIDE_SIZE" val="624*317"/>
  <p:tag name="KSO_WM_DIAGRAM_GROUP_CODE" val="m1-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SLIDE_ID" val="custom160113_13"/>
  <p:tag name="KSO_WM_SLIDE_INDEX" val="13"/>
  <p:tag name="KSO_WM_SLIDE_ITEM_CNT" val="1"/>
  <p:tag name="KSO_WM_SLIDE_LAYOUT" val="a_f"/>
  <p:tag name="KSO_WM_SLIDE_LAYOUT_CNT" val="1_1"/>
  <p:tag name="KSO_WM_SLIDE_TYPE" val="text"/>
  <p:tag name="KSO_WM_BEAUTIFY_FLAG" val="#wm#"/>
  <p:tag name="KSO_WM_TAG_VERSION" val="1.0"/>
  <p:tag name="KSO_WM_SLIDE_POSITION" val="71*139"/>
  <p:tag name="KSO_WM_SLIDE_SIZE" val="743*206"/>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19*m_h_f*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1"/>
  <p:tag name="KSO_WM_UNIT_ID" val="custom160113_19*m_i*1_1"/>
  <p:tag name="KSO_WM_UNIT_CLEAR" val="1"/>
  <p:tag name="KSO_WM_UNIT_LAYERLEVEL" val="1_1"/>
  <p:tag name="KSO_WM_DIAGRAM_GROUP_CODE" val="m1-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2"/>
  <p:tag name="KSO_WM_UNIT_ID" val="custom160113_19*m_i*1_2"/>
  <p:tag name="KSO_WM_UNIT_CLEAR" val="1"/>
  <p:tag name="KSO_WM_UNIT_LAYERLEVEL" val="1_1"/>
  <p:tag name="KSO_WM_DIAGRAM_GROUP_CODE" val="m1-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3_1"/>
  <p:tag name="KSO_WM_UNIT_ID" val="custom160113_19*m_h_f*1_3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3"/>
  <p:tag name="KSO_WM_UNIT_ID" val="custom160113_19*m_i*1_3"/>
  <p:tag name="KSO_WM_UNIT_CLEAR" val="1"/>
  <p:tag name="KSO_WM_UNIT_LAYERLEVEL" val="1_1"/>
  <p:tag name="KSO_WM_DIAGRAM_GROUP_CODE" val="m1-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4"/>
  <p:tag name="KSO_WM_UNIT_ID" val="custom160113_19*m_i*1_4"/>
  <p:tag name="KSO_WM_UNIT_CLEAR" val="1"/>
  <p:tag name="KSO_WM_UNIT_LAYERLEVEL" val="1_1"/>
  <p:tag name="KSO_WM_DIAGRAM_GROUP_CODE" val="m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5_1"/>
  <p:tag name="KSO_WM_UNIT_ID" val="custom160113_19*m_h_f*1_5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5"/>
  <p:tag name="KSO_WM_UNIT_ID" val="custom160113_19*m_i*1_5"/>
  <p:tag name="KSO_WM_UNIT_CLEAR" val="1"/>
  <p:tag name="KSO_WM_UNIT_LAYERLEVEL" val="1_1"/>
  <p:tag name="KSO_WM_DIAGRAM_GROUP_CODE" val="m1-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6"/>
  <p:tag name="KSO_WM_UNIT_ID" val="custom160113_19*m_i*1_6"/>
  <p:tag name="KSO_WM_UNIT_CLEAR" val="1"/>
  <p:tag name="KSO_WM_UNIT_LAYERLEVEL" val="1_1"/>
  <p:tag name="KSO_WM_DIAGRAM_GROUP_CODE" val="m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2_1"/>
  <p:tag name="KSO_WM_UNIT_ID" val="custom160113_19*m_h_f*1_2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13*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2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7"/>
  <p:tag name="KSO_WM_UNIT_ID" val="custom160113_19*m_i*1_7"/>
  <p:tag name="KSO_WM_UNIT_CLEAR" val="1"/>
  <p:tag name="KSO_WM_UNIT_LAYERLEVEL" val="1_1"/>
  <p:tag name="KSO_WM_DIAGRAM_GROUP_CODE" val="m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8"/>
  <p:tag name="KSO_WM_UNIT_ID" val="custom160113_19*m_i*1_8"/>
  <p:tag name="KSO_WM_UNIT_CLEAR" val="1"/>
  <p:tag name="KSO_WM_UNIT_LAYERLEVEL" val="1_1"/>
  <p:tag name="KSO_WM_DIAGRAM_GROUP_CODE" val="m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4_1"/>
  <p:tag name="KSO_WM_UNIT_ID" val="custom160113_19*m_h_f*1_4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9"/>
  <p:tag name="KSO_WM_UNIT_ID" val="custom160113_19*m_i*1_9"/>
  <p:tag name="KSO_WM_UNIT_CLEAR" val="1"/>
  <p:tag name="KSO_WM_UNIT_LAYERLEVEL" val="1_1"/>
  <p:tag name="KSO_WM_DIAGRAM_GROUP_CODE" val="m1-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10"/>
  <p:tag name="KSO_WM_UNIT_ID" val="custom160113_19*m_i*1_10"/>
  <p:tag name="KSO_WM_UNIT_CLEAR" val="1"/>
  <p:tag name="KSO_WM_UNIT_LAYERLEVEL" val="1_1"/>
  <p:tag name="KSO_WM_DIAGRAM_GROUP_CODE" val="m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11"/>
  <p:tag name="KSO_WM_UNIT_ID" val="custom160113_19*m_i*1_11"/>
  <p:tag name="KSO_WM_UNIT_CLEAR" val="1"/>
  <p:tag name="KSO_WM_UNIT_LAYERLEVEL" val="1_1"/>
  <p:tag name="KSO_WM_DIAGRAM_GROUP_CODE" val="m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21*m_h_f*1_1_1"/>
  <p:tag name="KSO_WM_UNIT_CLEAR" val="1"/>
  <p:tag name="KSO_WM_UNIT_LAYERLEVEL" val="1_1_1"/>
  <p:tag name="KSO_WM_UNIT_VALUE" val="22"/>
  <p:tag name="KSO_WM_UNIT_HIGHLIGHT" val="0"/>
  <p:tag name="KSO_WM_UNIT_COMPATIBLE" val="0"/>
  <p:tag name="KSO_WM_UNIT_PRESET_TEXT_INDEX" val="3"/>
  <p:tag name="KSO_WM_UNIT_PRESET_TEXT_LEN" val="35"/>
  <p:tag name="KSO_WM_DIAGRAM_GROUP_CODE" val="m1-2"/>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15*m_h_f*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f"/>
  <p:tag name="KSO_WM_UNIT_INDEX" val="1"/>
  <p:tag name="KSO_WM_UNIT_ID" val="custom160113_13*f*1"/>
  <p:tag name="KSO_WM_UNIT_CLEAR" val="1"/>
  <p:tag name="KSO_WM_UNIT_LAYERLEVEL" val="1"/>
  <p:tag name="KSO_WM_UNIT_VALUE" val="252"/>
  <p:tag name="KSO_WM_UNIT_HIGHLIGHT" val="0"/>
  <p:tag name="KSO_WM_UNIT_COMPATIBLE" val="0"/>
  <p:tag name="KSO_WM_UNIT_PRESET_TEXT_INDEX" val="3"/>
  <p:tag name="KSO_WM_UNIT_PRESET_TEXT_LEN" val="131"/>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15*m_h_f*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15*m_h_f*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15*m_h_f*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13_13*i*2"/>
  <p:tag name="KSO_WM_TEMPLATE_CATEGORY" val="custom"/>
  <p:tag name="KSO_WM_TEMPLATE_INDEX" val="160113"/>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15*m_h_f*1_1_1"/>
  <p:tag name="KSO_WM_UNIT_CLEAR" val="1"/>
  <p:tag name="KSO_WM_UNIT_LAYERLEVEL" val="1_1_1"/>
  <p:tag name="KSO_WM_UNIT_VALUE" val="5"/>
  <p:tag name="KSO_WM_UNIT_HIGHLIGHT" val="0"/>
  <p:tag name="KSO_WM_UNIT_COMPATIBLE" val="0"/>
  <p:tag name="KSO_WM_UNIT_PRESET_TEXT_INDEX" val="3"/>
  <p:tag name="KSO_WM_UNIT_PRESET_TEXT_LEN" val="5"/>
  <p:tag name="KSO_WM_DIAGRAM_GROUP_CODE" val="m1-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SLIDE_ID" val="custom160113_21"/>
  <p:tag name="KSO_WM_SLIDE_INDEX" val="21"/>
  <p:tag name="KSO_WM_SLIDE_ITEM_CNT" val="1"/>
  <p:tag name="KSO_WM_SLIDE_LAYOUT" val="a_m"/>
  <p:tag name="KSO_WM_SLIDE_LAYOUT_CNT" val="1_1"/>
  <p:tag name="KSO_WM_SLIDE_TYPE" val="text"/>
  <p:tag name="KSO_WM_BEAUTIFY_FLAG" val="#wm#"/>
  <p:tag name="KSO_WM_TAG_VERSION" val="1.0"/>
  <p:tag name="KSO_WM_SLIDE_POSITION" val="367*225"/>
  <p:tag name="KSO_WM_SLIDE_SIZE" val="227*134"/>
  <p:tag name="KSO_WM_DIAGRAM_GROUP_CODE" val="m1-2"/>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a"/>
  <p:tag name="KSO_WM_UNIT_INDEX" val="1_1_1"/>
  <p:tag name="KSO_WM_UNIT_ID" val="custom160113_21*m_h_a*1_1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m1-2"/>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i"/>
  <p:tag name="KSO_WM_UNIT_INDEX" val="1_1"/>
  <p:tag name="KSO_WM_UNIT_ID" val="custom160113_21*m_i*1_1"/>
  <p:tag name="KSO_WM_UNIT_CLEAR" val="1"/>
  <p:tag name="KSO_WM_UNIT_LAYERLEVEL" val="1_1"/>
  <p:tag name="KSO_WM_DIAGRAM_GROUP_CODE" val="m1-2"/>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f"/>
  <p:tag name="KSO_WM_UNIT_INDEX" val="1_1_1"/>
  <p:tag name="KSO_WM_UNIT_ID" val="custom160113_21*m_h_f*1_1_1"/>
  <p:tag name="KSO_WM_UNIT_CLEAR" val="1"/>
  <p:tag name="KSO_WM_UNIT_LAYERLEVEL" val="1_1_1"/>
  <p:tag name="KSO_WM_UNIT_VALUE" val="22"/>
  <p:tag name="KSO_WM_UNIT_HIGHLIGHT" val="0"/>
  <p:tag name="KSO_WM_UNIT_COMPATIBLE" val="0"/>
  <p:tag name="KSO_WM_UNIT_PRESET_TEXT_INDEX" val="3"/>
  <p:tag name="KSO_WM_UNIT_PRESET_TEXT_LEN" val="35"/>
  <p:tag name="KSO_WM_DIAGRAM_GROUP_CODE" val="m1-2"/>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SLIDE_ID" val="custom160113_24"/>
  <p:tag name="KSO_WM_SLIDE_INDEX" val="24"/>
  <p:tag name="KSO_WM_SLIDE_ITEM_CNT" val="4"/>
  <p:tag name="KSO_WM_SLIDE_LAYOUT" val="a_m"/>
  <p:tag name="KSO_WM_SLIDE_LAYOUT_CNT" val="1_1"/>
  <p:tag name="KSO_WM_SLIDE_TYPE" val="text"/>
  <p:tag name="KSO_WM_BEAUTIFY_FLAG" val="#wm#"/>
  <p:tag name="KSO_WM_TAG_VERSION" val="1.0"/>
  <p:tag name="KSO_WM_SLIDE_POSITION" val="91*177"/>
  <p:tag name="KSO_WM_SLIDE_SIZE" val="778*218"/>
  <p:tag name="KSO_WM_DIAGRAM_GROUP_CODE" val="m1-2"/>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a"/>
  <p:tag name="KSO_WM_UNIT_INDEX" val="1"/>
  <p:tag name="KSO_WM_UNIT_ID" val="custom160113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13"/>
  <p:tag name="KSO_WM_TAG_VERSION" val="1.0"/>
  <p:tag name="KSO_WM_SLIDE_ID" val="custom160113_3"/>
  <p:tag name="KSO_WM_SLIDE_INDEX" val="3"/>
  <p:tag name="KSO_WM_SLIDE_ITEM_CNT" val="3"/>
  <p:tag name="KSO_WM_SLIDE_LAYOUT" val="a_f"/>
  <p:tag name="KSO_WM_SLIDE_LAYOUT_CNT" val="1_2"/>
  <p:tag name="KSO_WM_SLIDE_TYPE" val="text"/>
  <p:tag name="KSO_WM_BEAUTIFY_FLAG" val="#wm#"/>
  <p:tag name="KSO_WM_SLIDE_POSITION" val="66*142"/>
  <p:tag name="KSO_WM_SLIDE_SIZE" val="828*356"/>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76"/>
  <p:tag name="KSO_WM_TAG_VERSION" val="1.0"/>
  <p:tag name="KSO_WM_SLIDE_ID" val="custom160176_30"/>
  <p:tag name="KSO_WM_SLIDE_INDEX" val="30"/>
  <p:tag name="KSO_WM_SLIDE_ITEM_CNT" val="1"/>
  <p:tag name="KSO_WM_SLIDE_LAYOUT" val="a"/>
  <p:tag name="KSO_WM_SLIDE_LAYOUT_CNT" val="1"/>
  <p:tag name="KSO_WM_SLIDE_TYPE" val="endPage"/>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76"/>
  <p:tag name="KSO_WM_UNIT_TYPE" val="a"/>
  <p:tag name="KSO_WM_UNIT_INDEX" val="1"/>
  <p:tag name="KSO_WM_UNIT_ID" val="custom160176_30*a*1"/>
  <p:tag name="KSO_WM_UNIT_CLEAR" val="1"/>
  <p:tag name="KSO_WM_UNIT_LAYERLEVEL" val="1"/>
  <p:tag name="KSO_WM_UNIT_VALUE" val="7"/>
  <p:tag name="KSO_WM_UNIT_ISCONTENTSTITLE" val="0"/>
  <p:tag name="KSO_WM_UNIT_HIGHLIGHT" val="0"/>
  <p:tag name="KSO_WM_UNIT_COMPATIBLE" val="0"/>
  <p:tag name="KSO_WM_UNIT_PRESET_TEXT" val="THANK YOU"/>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13"/>
  <p:tag name="KSO_WM_UNIT_TYPE" val="m_h_a"/>
  <p:tag name="KSO_WM_UNIT_INDEX" val="1_1_1"/>
  <p:tag name="KSO_WM_UNIT_ID" val="custom160113_24*m_h_a*1_1_1"/>
  <p:tag name="KSO_WM_UNIT_CLEAR" val="1"/>
  <p:tag name="KSO_WM_UNIT_LAYERLEVEL" val="1_1_1"/>
  <p:tag name="KSO_WM_UNIT_VALUE" val="30"/>
  <p:tag name="KSO_WM_UNIT_HIGHLIGHT" val="0"/>
  <p:tag name="KSO_WM_UNIT_COMPATIBLE" val="0"/>
  <p:tag name="KSO_WM_UNIT_PRESET_TEXT_INDEX" val="3"/>
  <p:tag name="KSO_WM_UNIT_PRESET_TEXT_LEN" val="5"/>
  <p:tag name="KSO_WM_DIAGRAM_GROUP_CODE" val="m1-2"/>
</p:tagLst>
</file>

<file path=ppt/theme/theme1.xml><?xml version="1.0" encoding="utf-8"?>
<a:theme xmlns:a="http://schemas.openxmlformats.org/drawingml/2006/main" name="1_Office 主题">
  <a:themeElements>
    <a:clrScheme name="自定义 89">
      <a:dk1>
        <a:srgbClr val="5F5F5F"/>
      </a:dk1>
      <a:lt1>
        <a:sysClr val="window" lastClr="FFFFFF"/>
      </a:lt1>
      <a:dk2>
        <a:srgbClr val="4D4D4D"/>
      </a:dk2>
      <a:lt2>
        <a:srgbClr val="FFFFFF"/>
      </a:lt2>
      <a:accent1>
        <a:srgbClr val="ED5113"/>
      </a:accent1>
      <a:accent2>
        <a:srgbClr val="FFBD47"/>
      </a:accent2>
      <a:accent3>
        <a:srgbClr val="B64926"/>
      </a:accent3>
      <a:accent4>
        <a:srgbClr val="FF8427"/>
      </a:accent4>
      <a:accent5>
        <a:srgbClr val="666699"/>
      </a:accent5>
      <a:accent6>
        <a:srgbClr val="69B240"/>
      </a:accent6>
      <a:hlink>
        <a:srgbClr val="CC9900"/>
      </a:hlink>
      <a:folHlink>
        <a:srgbClr val="B22600"/>
      </a:folHlink>
    </a:clrScheme>
    <a:fontScheme name="自定义 15">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29">
      <a:dk1>
        <a:srgbClr val="4B4D4F"/>
      </a:dk1>
      <a:lt1>
        <a:sysClr val="window" lastClr="FFFFFF"/>
      </a:lt1>
      <a:dk2>
        <a:srgbClr val="3D3F41"/>
      </a:dk2>
      <a:lt2>
        <a:srgbClr val="EEECE1"/>
      </a:lt2>
      <a:accent1>
        <a:srgbClr val="C82A0D"/>
      </a:accent1>
      <a:accent2>
        <a:srgbClr val="E7AE59"/>
      </a:accent2>
      <a:accent3>
        <a:srgbClr val="D36D8D"/>
      </a:accent3>
      <a:accent4>
        <a:srgbClr val="D46E5A"/>
      </a:accent4>
      <a:accent5>
        <a:srgbClr val="FCCF86"/>
      </a:accent5>
      <a:accent6>
        <a:srgbClr val="AA5ED4"/>
      </a:accent6>
      <a:hlink>
        <a:srgbClr val="0563C1"/>
      </a:hlink>
      <a:folHlink>
        <a:srgbClr val="954F72"/>
      </a:folHlink>
    </a:clrScheme>
    <a:fontScheme name="自定义 9">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全屏显示(16:9)</PresentationFormat>
  <Paragraphs>74</Paragraphs>
  <Slides>23</Slides>
  <Notes>22</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1_Office 主题</vt:lpstr>
      <vt:lpstr>2_Office 主题</vt:lpstr>
      <vt:lpstr>超星尔雅通识课客户端使用流程</vt:lpstr>
      <vt:lpstr>                                      前言</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eryafu</dc:creator>
  <cp:lastModifiedBy>admin</cp:lastModifiedBy>
  <cp:revision>12</cp:revision>
  <dcterms:created xsi:type="dcterms:W3CDTF">2016-01-31T08:12:00Z</dcterms:created>
  <dcterms:modified xsi:type="dcterms:W3CDTF">2016-02-17T06:22:28Z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